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9" r:id="rId7"/>
    <p:sldId id="260" r:id="rId8"/>
    <p:sldId id="261" r:id="rId9"/>
    <p:sldId id="275" r:id="rId10"/>
    <p:sldId id="276" r:id="rId11"/>
    <p:sldId id="277" r:id="rId12"/>
    <p:sldId id="278" r:id="rId13"/>
    <p:sldId id="279" r:id="rId14"/>
    <p:sldId id="265" r:id="rId15"/>
    <p:sldId id="280" r:id="rId16"/>
    <p:sldId id="274" r:id="rId1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2D83A-2749-4D03-A748-E962A51B0094}" v="2372" dt="2022-04-19T05:47:18.06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94671" autoAdjust="0"/>
  </p:normalViewPr>
  <p:slideViewPr>
    <p:cSldViewPr>
      <p:cViewPr>
        <p:scale>
          <a:sx n="96" d="100"/>
          <a:sy n="96" d="100"/>
        </p:scale>
        <p:origin x="988" y="6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4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1835CD-C165-438A-A972-4052C52020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 Bayesian Approach to Imitation in Reinforcement Learning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20FB7A-92E8-4524-99BE-3DD231ED4E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76D9D-FA51-4F43-A8B2-DC592930D8E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5AB73-AF7F-48D4-BC8D-707B6BB6A8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701B7-4EE8-41E3-96BE-D4B184A9F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304D4-58C9-4FD9-90DE-15F1A5BD3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51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 Bayesian Approach to Imitation in Reinforcement Learning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23DEB-EDDC-46C7-97A3-E297A52B3FDB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F2A33-91C4-4B75-BEFE-C41A391A0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322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0F01F-6912-483E-88BB-EB2A85AEA398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7AFE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545454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A9809-961E-44DE-A363-AC4C142F2B18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7AFE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DB44D-A4D7-4763-B18C-009FBD11A684}" type="datetime1">
              <a:rPr lang="en-US" smtClean="0"/>
              <a:t>4/19/2022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7AFE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52290-14BB-4408-9697-B8B425EDC2B3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8064B-637B-43C1-BA6D-AC9488636618}" type="datetime1">
              <a:rPr lang="en-US" smtClean="0"/>
              <a:t>4/19/2022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1104" y="0"/>
            <a:ext cx="8692896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7489" y="1069670"/>
            <a:ext cx="367665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7AFE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1271" y="1756919"/>
            <a:ext cx="5848350" cy="3165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545454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8099" y="6429621"/>
            <a:ext cx="1870710" cy="200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31FDE-36CB-4026-97F6-2061B98159A0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71281" y="6356968"/>
            <a:ext cx="262254" cy="258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001F5B"/>
                </a:solidFill>
                <a:latin typeface="Liberation Sans Narrow"/>
                <a:cs typeface="Liberation Sans Narrow"/>
              </a:defRPr>
            </a:lvl1pPr>
          </a:lstStyle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s://www.hindawi.com/journals/tswj/2014/12076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3abionet.github.io/H3ABioNet-ML-glossary/reinforcement_learning_intro.html" TargetMode="External"/><Relationship Id="rId11" Type="http://schemas.openxmlformats.org/officeDocument/2006/relationships/hyperlink" Target="https://www.semanticscholar.org/paper/Evaluating-Architecture-Impacts-on-Deep-Imitation-Kebria-Alizadehsani/b3c709e16719d92f90c6f3c01453f1850ba97f2b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d3i71xaburhd42.cloudfront.net/b3c709e16719d92f90c6f3c01453f1850ba97f2b/1-Figure1-1.png" TargetMode="External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summary?doi=10.1.1.48.8623" TargetMode="External"/><Relationship Id="rId7" Type="http://schemas.openxmlformats.org/officeDocument/2006/relationships/image" Target="../media/image9.gif"/><Relationship Id="rId2" Type="http://schemas.openxmlformats.org/officeDocument/2006/relationships/hyperlink" Target="https://proceedings.neurips.cc/paper/1998/hash/99adff456950dd9629a5260c4de21858-Abstrac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s.mpg.de/publications/atkeson_mlpfic_1997" TargetMode="External"/><Relationship Id="rId5" Type="http://schemas.openxmlformats.org/officeDocument/2006/relationships/hyperlink" Target="https://www.ijcai.org/" TargetMode="External"/><Relationship Id="rId4" Type="http://schemas.openxmlformats.org/officeDocument/2006/relationships/hyperlink" Target="http://citeseerx.ist.psu.edu/viewdoc/summary?doi=10.1.1.41.751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summary?doi=10.1.1.49.3432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1617746_Interval_Estimation_for_Reinforcement-Learning_Algorithms_in_Continuous-State_Domains" TargetMode="External"/><Relationship Id="rId2" Type="http://schemas.openxmlformats.org/officeDocument/2006/relationships/hyperlink" Target="https://www.cs.toronto.edu/~cebly/Papers/heterogeneou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1" y="0"/>
            <a:ext cx="9131935" cy="6858000"/>
            <a:chOff x="12191" y="0"/>
            <a:chExt cx="9131935" cy="6858000"/>
          </a:xfrm>
        </p:grpSpPr>
        <p:sp>
          <p:nvSpPr>
            <p:cNvPr id="3" name="object 3"/>
            <p:cNvSpPr/>
            <p:nvPr/>
          </p:nvSpPr>
          <p:spPr>
            <a:xfrm>
              <a:off x="12191" y="0"/>
              <a:ext cx="9131808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25339" y="28"/>
              <a:ext cx="4518649" cy="40689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3870" y="1327017"/>
            <a:ext cx="4724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spc="-60" dirty="0">
                <a:solidFill>
                  <a:srgbClr val="001F5B"/>
                </a:solidFill>
                <a:latin typeface="Liberation Sans Narrow"/>
                <a:cs typeface="Liberation Sans Narrow"/>
              </a:rPr>
              <a:t>Intelligent Systems and Machine Learning group</a:t>
            </a:r>
            <a:endParaRPr sz="1400" dirty="0">
              <a:latin typeface="Liberation Sans Narrow"/>
              <a:cs typeface="Liberation Sans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392167"/>
            <a:ext cx="8308975" cy="1289685"/>
          </a:xfrm>
          <a:custGeom>
            <a:avLst/>
            <a:gdLst/>
            <a:ahLst/>
            <a:cxnLst/>
            <a:rect l="l" t="t" r="r" b="b"/>
            <a:pathLst>
              <a:path w="8308975" h="1289685">
                <a:moveTo>
                  <a:pt x="8308848" y="0"/>
                </a:moveTo>
                <a:lnTo>
                  <a:pt x="0" y="0"/>
                </a:lnTo>
                <a:lnTo>
                  <a:pt x="0" y="1289303"/>
                </a:lnTo>
                <a:lnTo>
                  <a:pt x="8308848" y="1289303"/>
                </a:lnTo>
                <a:lnTo>
                  <a:pt x="8308848" y="0"/>
                </a:lnTo>
                <a:close/>
              </a:path>
            </a:pathLst>
          </a:custGeom>
          <a:solidFill>
            <a:srgbClr val="17AF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6702" y="4397864"/>
            <a:ext cx="7735570" cy="129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4980"/>
              </a:lnSpc>
              <a:spcBef>
                <a:spcPts val="135"/>
              </a:spcBef>
            </a:pPr>
            <a:r>
              <a:rPr lang="en-US" sz="4150" b="1" spc="20" dirty="0">
                <a:solidFill>
                  <a:srgbClr val="FFFFFF"/>
                </a:solidFill>
                <a:latin typeface="Liberation Sans Narrow"/>
                <a:cs typeface="Liberation Sans Narrow"/>
              </a:rPr>
              <a:t>Advances in Reinforcement Learning</a:t>
            </a:r>
            <a:endParaRPr sz="4200" dirty="0">
              <a:latin typeface="Liberation Sans Narrow"/>
              <a:cs typeface="Liberation Sans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870" y="2465833"/>
            <a:ext cx="461264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1F5B"/>
                </a:solidFill>
                <a:latin typeface="Liberation Sans Narrow"/>
                <a:cs typeface="Liberation Sans Narrow"/>
              </a:rPr>
              <a:t>TOPIC: </a:t>
            </a:r>
            <a:r>
              <a:rPr lang="en-US" sz="2000" b="1" dirty="0">
                <a:solidFill>
                  <a:srgbClr val="001F5B"/>
                </a:solidFill>
                <a:latin typeface="Liberation Sans Narrow"/>
                <a:cs typeface="Liberation Sans Narrow"/>
              </a:rPr>
              <a:t>A Bayesian Approach to Imitation in Reinforcement Learning</a:t>
            </a:r>
            <a:endParaRPr sz="2000" dirty="0">
              <a:latin typeface="Liberation Sans Narrow"/>
              <a:cs typeface="Liberation Sans Narrow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6EEAD2-442D-4E97-8C0E-986FDA5526D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38098" y="6429621"/>
            <a:ext cx="2457501" cy="25844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dirty="0"/>
              <a:t>HARSHITH </a:t>
            </a:r>
            <a:r>
              <a:rPr lang="en-US" spc="-10" dirty="0"/>
              <a:t>SRINIVAS </a:t>
            </a:r>
            <a:r>
              <a:rPr lang="en-US" dirty="0"/>
              <a:t>|</a:t>
            </a:r>
            <a:r>
              <a:rPr lang="en-US" spc="-35" dirty="0"/>
              <a:t> </a:t>
            </a:r>
            <a:r>
              <a:rPr lang="en-US" dirty="0"/>
              <a:t>6896703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79D0B7-9238-4978-B420-51AABDCCEA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914"/>
              </a:lnSpc>
            </a:pPr>
            <a:fld id="{81D60167-4931-47E6-BA6A-407CBD079E47}" type="slidenum">
              <a:rPr lang="en-US" spc="-5" smtClean="0"/>
              <a:t>1</a:t>
            </a:fld>
            <a:endParaRPr lang="en-US"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0910AF1-8748-4801-BE0C-45DA46DF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0" y="838200"/>
            <a:ext cx="6801511" cy="384721"/>
          </a:xfrm>
        </p:spPr>
        <p:txBody>
          <a:bodyPr/>
          <a:lstStyle/>
          <a:p>
            <a:r>
              <a:rPr lang="en-US" sz="2500" dirty="0"/>
              <a:t>Bayesian Imitation…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E961D749-9BCB-4698-9FC2-721F086FE1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8098" y="1212982"/>
                <a:ext cx="8472730" cy="240065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Finally, now we have independent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Author have </a:t>
                </a:r>
                <a:r>
                  <a:rPr lang="en-US" dirty="0">
                    <a:solidFill>
                      <a:schemeClr val="tx1"/>
                    </a:solidFill>
                  </a:rPr>
                  <a:t>sampled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, with parameter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p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𝒐𝒃𝒔𝒆𝒓𝒗𝒆𝒅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𝒄𝒐𝒖𝒏𝒕𝒔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bSup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, and likelihood is given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asin</a:t>
                </a:r>
                <a:r>
                  <a:rPr lang="en-US" b="1" dirty="0">
                    <a:solidFill>
                      <a:schemeClr val="tx1"/>
                    </a:solidFill>
                  </a:rPr>
                  <a:t> Equation (5)</a:t>
                </a:r>
              </a:p>
              <a:p>
                <a:pPr lvl="1"/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:endParaRPr lang="en-US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Based on (3) and (5), we can now obtain a algorithm to control the observer's belief about Dynamic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E961D749-9BCB-4698-9FC2-721F086FE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098" y="1212982"/>
                <a:ext cx="8472730" cy="2400657"/>
              </a:xfrm>
              <a:blipFill>
                <a:blip r:embed="rId2"/>
                <a:stretch>
                  <a:fillRect l="-1727" t="-3299" r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38098" y="6429622"/>
            <a:ext cx="2533701" cy="18579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5759A-7A83-4E78-80E4-EB7FD2920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877" y="2209800"/>
            <a:ext cx="2832246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1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78370B0-ED71-596F-B9B4-2677F846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88" y="1069671"/>
            <a:ext cx="6877711" cy="492443"/>
          </a:xfrm>
        </p:spPr>
        <p:txBody>
          <a:bodyPr/>
          <a:lstStyle/>
          <a:p>
            <a:r>
              <a:rPr lang="en-US" dirty="0"/>
              <a:t>Experiment and Domains Tested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F15D7FD-484C-9807-48A2-75F97EAE8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71" y="1756919"/>
            <a:ext cx="5848350" cy="33855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Oracle-Agents in Experiment settings: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EGBS : Epsilon-Greedy exploration with complete Bellman backup.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EGPS: Epsilon-Greedy exploration with Prioritized Sweeping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BEBI: Bayesian Exploration with Bayesian Imitation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EGBI: Epsilon Greedy with Bayesian Imitation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EGNBI: Epsilon Greedy with No Bayesian Imitation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Domains used: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Loop and Chain Examples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Flagworld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Tutoring domain (less training time)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38099" y="6429621"/>
            <a:ext cx="1870710" cy="200659"/>
          </a:xfrm>
        </p:spPr>
        <p:txBody>
          <a:bodyPr vert="horz" wrap="square" lIns="0" tIns="2540" rIns="0" bIns="0" rtlCol="0">
            <a:normAutofit/>
          </a:bodyPr>
          <a:lstStyle/>
          <a:p>
            <a:pPr marL="12700">
              <a:lnSpc>
                <a:spcPct val="90000"/>
              </a:lnSpc>
              <a:spcBef>
                <a:spcPts val="20"/>
              </a:spcBef>
            </a:pPr>
            <a:r>
              <a:rPr lang="en-US" sz="1000"/>
              <a:t>HARSHITH </a:t>
            </a:r>
            <a:r>
              <a:rPr lang="en-US" sz="1000" spc="-10"/>
              <a:t>SRINIVAS </a:t>
            </a:r>
            <a:r>
              <a:rPr lang="en-US" sz="1000"/>
              <a:t>|</a:t>
            </a:r>
            <a:r>
              <a:rPr lang="en-US" sz="1000" spc="-35"/>
              <a:t> </a:t>
            </a:r>
            <a:r>
              <a:rPr lang="en-US" sz="1000"/>
              <a:t>6896703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471281" y="6356968"/>
            <a:ext cx="262254" cy="258445"/>
          </a:xfrm>
        </p:spPr>
        <p:txBody>
          <a:bodyPr vert="horz" wrap="square" lIns="0" tIns="0" rIns="0" bIns="0" rtlCol="0">
            <a:normAutofit/>
          </a:bodyPr>
          <a:lstStyle/>
          <a:p>
            <a:pPr marL="38100">
              <a:spcAft>
                <a:spcPts val="600"/>
              </a:spcAft>
            </a:pPr>
            <a:fld id="{81D60167-4931-47E6-BA6A-407CBD079E47}" type="slidenum">
              <a:rPr spc="-5" dirty="0"/>
              <a:pPr marL="38100">
                <a:spcAft>
                  <a:spcPts val="600"/>
                </a:spcAft>
              </a:pPr>
              <a:t>11</a:t>
            </a:fld>
            <a:endParaRPr lang="en-US" spc="-5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78370B0-ED71-596F-B9B4-2677F846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89" y="1069670"/>
            <a:ext cx="3676650" cy="49244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38099" y="6429621"/>
            <a:ext cx="1870710" cy="200659"/>
          </a:xfrm>
        </p:spPr>
        <p:txBody>
          <a:bodyPr vert="horz" wrap="square" lIns="0" tIns="2540" rIns="0" bIns="0" rtlCol="0">
            <a:normAutofit/>
          </a:bodyPr>
          <a:lstStyle/>
          <a:p>
            <a:pPr marL="12700">
              <a:lnSpc>
                <a:spcPct val="90000"/>
              </a:lnSpc>
              <a:spcBef>
                <a:spcPts val="20"/>
              </a:spcBef>
            </a:pPr>
            <a:r>
              <a:rPr lang="en-US" sz="1000"/>
              <a:t>HARSHITH </a:t>
            </a:r>
            <a:r>
              <a:rPr lang="en-US" sz="1000" spc="-10"/>
              <a:t>SRINIVAS </a:t>
            </a:r>
            <a:r>
              <a:rPr lang="en-US" sz="1000"/>
              <a:t>|</a:t>
            </a:r>
            <a:r>
              <a:rPr lang="en-US" sz="1000" spc="-35"/>
              <a:t> </a:t>
            </a:r>
            <a:r>
              <a:rPr lang="en-US" sz="1000"/>
              <a:t>6896703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471281" y="6356968"/>
            <a:ext cx="262254" cy="258445"/>
          </a:xfrm>
        </p:spPr>
        <p:txBody>
          <a:bodyPr vert="horz" wrap="square" lIns="0" tIns="0" rIns="0" bIns="0" rtlCol="0">
            <a:normAutofit fontScale="92500"/>
          </a:bodyPr>
          <a:lstStyle/>
          <a:p>
            <a:pPr marL="38100">
              <a:spcAft>
                <a:spcPts val="600"/>
              </a:spcAft>
            </a:pPr>
            <a:fld id="{81D60167-4931-47E6-BA6A-407CBD079E47}" type="slidenum">
              <a:rPr spc="-5" dirty="0"/>
              <a:pPr marL="38100">
                <a:spcAft>
                  <a:spcPts val="600"/>
                </a:spcAft>
              </a:pPr>
              <a:t>12</a:t>
            </a:fld>
            <a:endParaRPr lang="en-US" spc="-5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770A54D-C660-4F9B-BF9E-8C11EB65664B}"/>
              </a:ext>
            </a:extLst>
          </p:cNvPr>
          <p:cNvSpPr txBox="1">
            <a:spLocks/>
          </p:cNvSpPr>
          <p:nvPr/>
        </p:nvSpPr>
        <p:spPr>
          <a:xfrm>
            <a:off x="914400" y="1676400"/>
            <a:ext cx="5848350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 b="1" i="0">
                <a:solidFill>
                  <a:srgbClr val="545454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We saw How Implicit Imitation in Bayesian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Advantages of Model-Based 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Leveraging information about Environment can help in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On adoption of Dynamics, we can be confident on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/>
              <a:t>Bayesian Imitation in General: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At every intervals, imitator observes its own state transition along with mentor state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Using each state to update its distribution (density)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Agent value is updated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Selects suitable action and execute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kern="0" dirty="0"/>
              <a:t>Repeat the cycle</a:t>
            </a:r>
          </a:p>
        </p:txBody>
      </p:sp>
    </p:spTree>
    <p:extLst>
      <p:ext uri="{BB962C8B-B14F-4D97-AF65-F5344CB8AC3E}">
        <p14:creationId xmlns:p14="http://schemas.microsoft.com/office/powerpoint/2010/main" val="1263700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2362200"/>
            <a:ext cx="443395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/>
              <a:t>Thank you</a:t>
            </a:r>
            <a:r>
              <a:rPr sz="5400" spc="-80" dirty="0"/>
              <a:t> </a:t>
            </a:r>
            <a:r>
              <a:rPr sz="5400" b="0" spc="-780" dirty="0">
                <a:latin typeface="Wingdings"/>
                <a:cs typeface="Wingdings"/>
              </a:rPr>
              <a:t></a:t>
            </a:r>
            <a:endParaRPr sz="5400" dirty="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099" y="6368052"/>
            <a:ext cx="1870710" cy="20066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dirty="0">
                <a:solidFill>
                  <a:srgbClr val="001F5B"/>
                </a:solidFill>
                <a:latin typeface="Liberation Sans Narrow"/>
                <a:cs typeface="Liberation Sans Narrow"/>
              </a:rPr>
              <a:t>HARSHITH </a:t>
            </a:r>
            <a:r>
              <a:rPr sz="1200" spc="-10" dirty="0">
                <a:solidFill>
                  <a:srgbClr val="001F5B"/>
                </a:solidFill>
                <a:latin typeface="Liberation Sans Narrow"/>
                <a:cs typeface="Liberation Sans Narrow"/>
              </a:rPr>
              <a:t>SRINIVAS </a:t>
            </a:r>
            <a:r>
              <a:rPr sz="1200" dirty="0">
                <a:solidFill>
                  <a:srgbClr val="001F5B"/>
                </a:solidFill>
                <a:latin typeface="Liberation Sans Narrow"/>
                <a:cs typeface="Liberation Sans Narrow"/>
              </a:rPr>
              <a:t>|</a:t>
            </a:r>
            <a:r>
              <a:rPr sz="1200" spc="-35" dirty="0">
                <a:solidFill>
                  <a:srgbClr val="001F5B"/>
                </a:solidFill>
                <a:latin typeface="Liberation Sans Narrow"/>
                <a:cs typeface="Liberation Sans Narrow"/>
              </a:rPr>
              <a:t> </a:t>
            </a:r>
            <a:r>
              <a:rPr sz="1200" dirty="0">
                <a:solidFill>
                  <a:srgbClr val="001F5B"/>
                </a:solidFill>
                <a:latin typeface="Liberation Sans Narrow"/>
                <a:cs typeface="Liberation Sans Narrow"/>
              </a:rPr>
              <a:t>6896703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305800" y="6356968"/>
            <a:ext cx="427735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1104" y="0"/>
            <a:ext cx="8693150" cy="6858000"/>
            <a:chOff x="451104" y="0"/>
            <a:chExt cx="8693150" cy="6858000"/>
          </a:xfrm>
        </p:grpSpPr>
        <p:sp>
          <p:nvSpPr>
            <p:cNvPr id="3" name="object 3"/>
            <p:cNvSpPr/>
            <p:nvPr/>
          </p:nvSpPr>
          <p:spPr>
            <a:xfrm>
              <a:off x="1040891" y="0"/>
              <a:ext cx="8103234" cy="6858000"/>
            </a:xfrm>
            <a:custGeom>
              <a:avLst/>
              <a:gdLst/>
              <a:ahLst/>
              <a:cxnLst/>
              <a:rect l="l" t="t" r="r" b="b"/>
              <a:pathLst>
                <a:path w="8103234" h="6858000">
                  <a:moveTo>
                    <a:pt x="6319737" y="6444716"/>
                  </a:moveTo>
                  <a:lnTo>
                    <a:pt x="6168263" y="6444716"/>
                  </a:lnTo>
                  <a:lnTo>
                    <a:pt x="6180401" y="6463129"/>
                  </a:lnTo>
                  <a:lnTo>
                    <a:pt x="6196790" y="6477793"/>
                  </a:lnTo>
                  <a:lnTo>
                    <a:pt x="6216536" y="6487800"/>
                  </a:lnTo>
                  <a:lnTo>
                    <a:pt x="6238748" y="6492240"/>
                  </a:lnTo>
                  <a:lnTo>
                    <a:pt x="6240653" y="6521043"/>
                  </a:lnTo>
                  <a:lnTo>
                    <a:pt x="6254623" y="6520319"/>
                  </a:lnTo>
                  <a:lnTo>
                    <a:pt x="6252845" y="6492240"/>
                  </a:lnTo>
                  <a:lnTo>
                    <a:pt x="6282826" y="6483431"/>
                  </a:lnTo>
                  <a:lnTo>
                    <a:pt x="6307058" y="6464969"/>
                  </a:lnTo>
                  <a:lnTo>
                    <a:pt x="6319737" y="6444716"/>
                  </a:lnTo>
                  <a:close/>
                </a:path>
                <a:path w="8103234" h="6858000">
                  <a:moveTo>
                    <a:pt x="6244590" y="6323393"/>
                  </a:moveTo>
                  <a:lnTo>
                    <a:pt x="6211603" y="6330032"/>
                  </a:lnTo>
                  <a:lnTo>
                    <a:pt x="6184725" y="6348147"/>
                  </a:lnTo>
                  <a:lnTo>
                    <a:pt x="6166633" y="6375037"/>
                  </a:lnTo>
                  <a:lnTo>
                    <a:pt x="6160008" y="6408000"/>
                  </a:lnTo>
                  <a:lnTo>
                    <a:pt x="6160008" y="6416281"/>
                  </a:lnTo>
                  <a:lnTo>
                    <a:pt x="6161024" y="6424193"/>
                  </a:lnTo>
                  <a:lnTo>
                    <a:pt x="6163183" y="6431394"/>
                  </a:lnTo>
                  <a:lnTo>
                    <a:pt x="6139180" y="6445084"/>
                  </a:lnTo>
                  <a:lnTo>
                    <a:pt x="6145911" y="6457315"/>
                  </a:lnTo>
                  <a:lnTo>
                    <a:pt x="6168263" y="6444716"/>
                  </a:lnTo>
                  <a:lnTo>
                    <a:pt x="6319737" y="6444716"/>
                  </a:lnTo>
                  <a:lnTo>
                    <a:pt x="6323264" y="6439083"/>
                  </a:lnTo>
                  <a:lnTo>
                    <a:pt x="6329172" y="6408000"/>
                  </a:lnTo>
                  <a:lnTo>
                    <a:pt x="6329172" y="6401523"/>
                  </a:lnTo>
                  <a:lnTo>
                    <a:pt x="6328410" y="6395034"/>
                  </a:lnTo>
                  <a:lnTo>
                    <a:pt x="6327013" y="6388557"/>
                  </a:lnTo>
                  <a:lnTo>
                    <a:pt x="6340602" y="6383883"/>
                  </a:lnTo>
                  <a:lnTo>
                    <a:pt x="6337551" y="6375234"/>
                  </a:lnTo>
                  <a:lnTo>
                    <a:pt x="6322695" y="6375234"/>
                  </a:lnTo>
                  <a:lnTo>
                    <a:pt x="6309973" y="6354377"/>
                  </a:lnTo>
                  <a:lnTo>
                    <a:pt x="6291976" y="6337974"/>
                  </a:lnTo>
                  <a:lnTo>
                    <a:pt x="6269813" y="6327241"/>
                  </a:lnTo>
                  <a:lnTo>
                    <a:pt x="6244590" y="6323393"/>
                  </a:lnTo>
                  <a:close/>
                </a:path>
                <a:path w="8103234" h="6858000">
                  <a:moveTo>
                    <a:pt x="6335903" y="6370561"/>
                  </a:moveTo>
                  <a:lnTo>
                    <a:pt x="6322695" y="6375234"/>
                  </a:lnTo>
                  <a:lnTo>
                    <a:pt x="6337551" y="6375234"/>
                  </a:lnTo>
                  <a:lnTo>
                    <a:pt x="6335903" y="6370561"/>
                  </a:lnTo>
                  <a:close/>
                </a:path>
                <a:path w="8103234" h="6858000">
                  <a:moveTo>
                    <a:pt x="29502" y="0"/>
                  </a:moveTo>
                  <a:lnTo>
                    <a:pt x="355" y="0"/>
                  </a:lnTo>
                  <a:lnTo>
                    <a:pt x="0" y="1143"/>
                  </a:lnTo>
                  <a:lnTo>
                    <a:pt x="38138" y="19811"/>
                  </a:lnTo>
                  <a:lnTo>
                    <a:pt x="44259" y="7620"/>
                  </a:lnTo>
                  <a:lnTo>
                    <a:pt x="29502" y="0"/>
                  </a:lnTo>
                  <a:close/>
                </a:path>
                <a:path w="8103234" h="6858000">
                  <a:moveTo>
                    <a:pt x="1265555" y="643382"/>
                  </a:moveTo>
                  <a:lnTo>
                    <a:pt x="1255776" y="653414"/>
                  </a:lnTo>
                  <a:lnTo>
                    <a:pt x="1284224" y="680720"/>
                  </a:lnTo>
                  <a:lnTo>
                    <a:pt x="1294003" y="671067"/>
                  </a:lnTo>
                  <a:lnTo>
                    <a:pt x="1265555" y="643382"/>
                  </a:lnTo>
                  <a:close/>
                </a:path>
                <a:path w="8103234" h="6858000">
                  <a:moveTo>
                    <a:pt x="1189228" y="495300"/>
                  </a:moveTo>
                  <a:lnTo>
                    <a:pt x="1156295" y="501945"/>
                  </a:lnTo>
                  <a:lnTo>
                    <a:pt x="1129411" y="520080"/>
                  </a:lnTo>
                  <a:lnTo>
                    <a:pt x="1111289" y="547002"/>
                  </a:lnTo>
                  <a:lnTo>
                    <a:pt x="1104646" y="580009"/>
                  </a:lnTo>
                  <a:lnTo>
                    <a:pt x="1111289" y="612780"/>
                  </a:lnTo>
                  <a:lnTo>
                    <a:pt x="1129411" y="639683"/>
                  </a:lnTo>
                  <a:lnTo>
                    <a:pt x="1156295" y="657893"/>
                  </a:lnTo>
                  <a:lnTo>
                    <a:pt x="1189228" y="664590"/>
                  </a:lnTo>
                  <a:lnTo>
                    <a:pt x="1222053" y="657893"/>
                  </a:lnTo>
                  <a:lnTo>
                    <a:pt x="1248949" y="639683"/>
                  </a:lnTo>
                  <a:lnTo>
                    <a:pt x="1267130" y="612780"/>
                  </a:lnTo>
                  <a:lnTo>
                    <a:pt x="1273810" y="580009"/>
                  </a:lnTo>
                  <a:lnTo>
                    <a:pt x="1270964" y="558301"/>
                  </a:lnTo>
                  <a:lnTo>
                    <a:pt x="1262951" y="538654"/>
                  </a:lnTo>
                  <a:lnTo>
                    <a:pt x="1250557" y="521841"/>
                  </a:lnTo>
                  <a:lnTo>
                    <a:pt x="1234567" y="508635"/>
                  </a:lnTo>
                  <a:lnTo>
                    <a:pt x="1241675" y="501776"/>
                  </a:lnTo>
                  <a:lnTo>
                    <a:pt x="1221613" y="501776"/>
                  </a:lnTo>
                  <a:lnTo>
                    <a:pt x="1213945" y="498943"/>
                  </a:lnTo>
                  <a:lnTo>
                    <a:pt x="1205992" y="496919"/>
                  </a:lnTo>
                  <a:lnTo>
                    <a:pt x="1197752" y="495704"/>
                  </a:lnTo>
                  <a:lnTo>
                    <a:pt x="1189228" y="495300"/>
                  </a:lnTo>
                  <a:close/>
                </a:path>
                <a:path w="8103234" h="6858000">
                  <a:moveTo>
                    <a:pt x="1072642" y="519429"/>
                  </a:moveTo>
                  <a:lnTo>
                    <a:pt x="1066165" y="532129"/>
                  </a:lnTo>
                  <a:lnTo>
                    <a:pt x="1104392" y="551179"/>
                  </a:lnTo>
                  <a:lnTo>
                    <a:pt x="1110869" y="538607"/>
                  </a:lnTo>
                  <a:lnTo>
                    <a:pt x="1072642" y="519429"/>
                  </a:lnTo>
                  <a:close/>
                </a:path>
                <a:path w="8103234" h="6858000">
                  <a:moveTo>
                    <a:pt x="1246505" y="477774"/>
                  </a:moveTo>
                  <a:lnTo>
                    <a:pt x="1221613" y="501776"/>
                  </a:lnTo>
                  <a:lnTo>
                    <a:pt x="1241675" y="501776"/>
                  </a:lnTo>
                  <a:lnTo>
                    <a:pt x="1256157" y="487807"/>
                  </a:lnTo>
                  <a:lnTo>
                    <a:pt x="1246505" y="477774"/>
                  </a:lnTo>
                  <a:close/>
                </a:path>
                <a:path w="8103234" h="6858000">
                  <a:moveTo>
                    <a:pt x="1009650" y="488188"/>
                  </a:moveTo>
                  <a:lnTo>
                    <a:pt x="1003554" y="500761"/>
                  </a:lnTo>
                  <a:lnTo>
                    <a:pt x="1041781" y="519811"/>
                  </a:lnTo>
                  <a:lnTo>
                    <a:pt x="1047877" y="507238"/>
                  </a:lnTo>
                  <a:lnTo>
                    <a:pt x="1009650" y="488188"/>
                  </a:lnTo>
                  <a:close/>
                </a:path>
                <a:path w="8103234" h="6858000">
                  <a:moveTo>
                    <a:pt x="947039" y="456819"/>
                  </a:moveTo>
                  <a:lnTo>
                    <a:pt x="940943" y="469391"/>
                  </a:lnTo>
                  <a:lnTo>
                    <a:pt x="979170" y="488569"/>
                  </a:lnTo>
                  <a:lnTo>
                    <a:pt x="985266" y="475869"/>
                  </a:lnTo>
                  <a:lnTo>
                    <a:pt x="947039" y="456819"/>
                  </a:lnTo>
                  <a:close/>
                </a:path>
                <a:path w="8103234" h="6858000">
                  <a:moveTo>
                    <a:pt x="884428" y="425830"/>
                  </a:moveTo>
                  <a:lnTo>
                    <a:pt x="877951" y="438150"/>
                  </a:lnTo>
                  <a:lnTo>
                    <a:pt x="916178" y="457200"/>
                  </a:lnTo>
                  <a:lnTo>
                    <a:pt x="922655" y="445008"/>
                  </a:lnTo>
                  <a:lnTo>
                    <a:pt x="884428" y="425830"/>
                  </a:lnTo>
                  <a:close/>
                </a:path>
                <a:path w="8103234" h="6858000">
                  <a:moveTo>
                    <a:pt x="821563" y="394588"/>
                  </a:moveTo>
                  <a:lnTo>
                    <a:pt x="815340" y="407162"/>
                  </a:lnTo>
                  <a:lnTo>
                    <a:pt x="853566" y="426212"/>
                  </a:lnTo>
                  <a:lnTo>
                    <a:pt x="859663" y="413638"/>
                  </a:lnTo>
                  <a:lnTo>
                    <a:pt x="821563" y="394588"/>
                  </a:lnTo>
                  <a:close/>
                </a:path>
                <a:path w="8103234" h="6858000">
                  <a:moveTo>
                    <a:pt x="758952" y="363220"/>
                  </a:moveTo>
                  <a:lnTo>
                    <a:pt x="752729" y="375792"/>
                  </a:lnTo>
                  <a:lnTo>
                    <a:pt x="790956" y="394970"/>
                  </a:lnTo>
                  <a:lnTo>
                    <a:pt x="797052" y="382270"/>
                  </a:lnTo>
                  <a:lnTo>
                    <a:pt x="758952" y="363220"/>
                  </a:lnTo>
                  <a:close/>
                </a:path>
                <a:path w="8103234" h="6858000">
                  <a:moveTo>
                    <a:pt x="696341" y="331977"/>
                  </a:moveTo>
                  <a:lnTo>
                    <a:pt x="689864" y="344550"/>
                  </a:lnTo>
                  <a:lnTo>
                    <a:pt x="728345" y="363600"/>
                  </a:lnTo>
                  <a:lnTo>
                    <a:pt x="734441" y="351027"/>
                  </a:lnTo>
                  <a:lnTo>
                    <a:pt x="696341" y="331977"/>
                  </a:lnTo>
                  <a:close/>
                </a:path>
                <a:path w="8103234" h="6858000">
                  <a:moveTo>
                    <a:pt x="633349" y="300990"/>
                  </a:moveTo>
                  <a:lnTo>
                    <a:pt x="627253" y="313181"/>
                  </a:lnTo>
                  <a:lnTo>
                    <a:pt x="665353" y="332231"/>
                  </a:lnTo>
                  <a:lnTo>
                    <a:pt x="671830" y="319658"/>
                  </a:lnTo>
                  <a:lnTo>
                    <a:pt x="633349" y="300990"/>
                  </a:lnTo>
                  <a:close/>
                </a:path>
                <a:path w="8103234" h="6858000">
                  <a:moveTo>
                    <a:pt x="570738" y="269621"/>
                  </a:moveTo>
                  <a:lnTo>
                    <a:pt x="564642" y="282194"/>
                  </a:lnTo>
                  <a:lnTo>
                    <a:pt x="602741" y="300990"/>
                  </a:lnTo>
                  <a:lnTo>
                    <a:pt x="608838" y="288671"/>
                  </a:lnTo>
                  <a:lnTo>
                    <a:pt x="570738" y="269621"/>
                  </a:lnTo>
                  <a:close/>
                </a:path>
                <a:path w="8103234" h="6858000">
                  <a:moveTo>
                    <a:pt x="508127" y="238378"/>
                  </a:moveTo>
                  <a:lnTo>
                    <a:pt x="502031" y="250951"/>
                  </a:lnTo>
                  <a:lnTo>
                    <a:pt x="540131" y="270001"/>
                  </a:lnTo>
                  <a:lnTo>
                    <a:pt x="546227" y="257428"/>
                  </a:lnTo>
                  <a:lnTo>
                    <a:pt x="508127" y="238378"/>
                  </a:lnTo>
                  <a:close/>
                </a:path>
                <a:path w="8103234" h="6858000">
                  <a:moveTo>
                    <a:pt x="445516" y="207009"/>
                  </a:moveTo>
                  <a:lnTo>
                    <a:pt x="439039" y="219582"/>
                  </a:lnTo>
                  <a:lnTo>
                    <a:pt x="477139" y="238632"/>
                  </a:lnTo>
                  <a:lnTo>
                    <a:pt x="483616" y="226059"/>
                  </a:lnTo>
                  <a:lnTo>
                    <a:pt x="445516" y="207009"/>
                  </a:lnTo>
                  <a:close/>
                </a:path>
                <a:path w="8103234" h="6858000">
                  <a:moveTo>
                    <a:pt x="382524" y="176022"/>
                  </a:moveTo>
                  <a:lnTo>
                    <a:pt x="376428" y="188341"/>
                  </a:lnTo>
                  <a:lnTo>
                    <a:pt x="414528" y="207391"/>
                  </a:lnTo>
                  <a:lnTo>
                    <a:pt x="420624" y="194818"/>
                  </a:lnTo>
                  <a:lnTo>
                    <a:pt x="382524" y="176022"/>
                  </a:lnTo>
                  <a:close/>
                </a:path>
                <a:path w="8103234" h="6858000">
                  <a:moveTo>
                    <a:pt x="319913" y="144779"/>
                  </a:moveTo>
                  <a:lnTo>
                    <a:pt x="313817" y="157352"/>
                  </a:lnTo>
                  <a:lnTo>
                    <a:pt x="351917" y="176022"/>
                  </a:lnTo>
                  <a:lnTo>
                    <a:pt x="358013" y="163829"/>
                  </a:lnTo>
                  <a:lnTo>
                    <a:pt x="319913" y="144779"/>
                  </a:lnTo>
                  <a:close/>
                </a:path>
                <a:path w="8103234" h="6858000">
                  <a:moveTo>
                    <a:pt x="257302" y="113410"/>
                  </a:moveTo>
                  <a:lnTo>
                    <a:pt x="250825" y="125983"/>
                  </a:lnTo>
                  <a:lnTo>
                    <a:pt x="288925" y="145033"/>
                  </a:lnTo>
                  <a:lnTo>
                    <a:pt x="295402" y="132460"/>
                  </a:lnTo>
                  <a:lnTo>
                    <a:pt x="257302" y="113410"/>
                  </a:lnTo>
                  <a:close/>
                </a:path>
                <a:path w="8103234" h="6858000">
                  <a:moveTo>
                    <a:pt x="194310" y="82042"/>
                  </a:moveTo>
                  <a:lnTo>
                    <a:pt x="188188" y="94742"/>
                  </a:lnTo>
                  <a:lnTo>
                    <a:pt x="226339" y="113792"/>
                  </a:lnTo>
                  <a:lnTo>
                    <a:pt x="232410" y="101219"/>
                  </a:lnTo>
                  <a:lnTo>
                    <a:pt x="194310" y="82042"/>
                  </a:lnTo>
                  <a:close/>
                </a:path>
                <a:path w="8103234" h="6858000">
                  <a:moveTo>
                    <a:pt x="131699" y="50800"/>
                  </a:moveTo>
                  <a:lnTo>
                    <a:pt x="125577" y="63373"/>
                  </a:lnTo>
                  <a:lnTo>
                    <a:pt x="163728" y="82423"/>
                  </a:lnTo>
                  <a:lnTo>
                    <a:pt x="169837" y="69850"/>
                  </a:lnTo>
                  <a:lnTo>
                    <a:pt x="131699" y="50800"/>
                  </a:lnTo>
                  <a:close/>
                </a:path>
                <a:path w="8103234" h="6858000">
                  <a:moveTo>
                    <a:pt x="69088" y="19811"/>
                  </a:moveTo>
                  <a:lnTo>
                    <a:pt x="62611" y="32003"/>
                  </a:lnTo>
                  <a:lnTo>
                    <a:pt x="100749" y="51180"/>
                  </a:lnTo>
                  <a:lnTo>
                    <a:pt x="107226" y="38480"/>
                  </a:lnTo>
                  <a:lnTo>
                    <a:pt x="69088" y="19811"/>
                  </a:lnTo>
                  <a:close/>
                </a:path>
                <a:path w="8103234" h="6858000">
                  <a:moveTo>
                    <a:pt x="5059827" y="380111"/>
                  </a:moveTo>
                  <a:lnTo>
                    <a:pt x="4893056" y="380111"/>
                  </a:lnTo>
                  <a:lnTo>
                    <a:pt x="4903069" y="407741"/>
                  </a:lnTo>
                  <a:lnTo>
                    <a:pt x="4921535" y="429895"/>
                  </a:lnTo>
                  <a:lnTo>
                    <a:pt x="4946526" y="444619"/>
                  </a:lnTo>
                  <a:lnTo>
                    <a:pt x="4976114" y="449961"/>
                  </a:lnTo>
                  <a:lnTo>
                    <a:pt x="5000416" y="446420"/>
                  </a:lnTo>
                  <a:lnTo>
                    <a:pt x="5021849" y="436499"/>
                  </a:lnTo>
                  <a:lnTo>
                    <a:pt x="5039496" y="421243"/>
                  </a:lnTo>
                  <a:lnTo>
                    <a:pt x="5052441" y="401700"/>
                  </a:lnTo>
                  <a:lnTo>
                    <a:pt x="5067864" y="401700"/>
                  </a:lnTo>
                  <a:lnTo>
                    <a:pt x="5070729" y="394208"/>
                  </a:lnTo>
                  <a:lnTo>
                    <a:pt x="5057521" y="388747"/>
                  </a:lnTo>
                  <a:lnTo>
                    <a:pt x="5059680" y="381253"/>
                  </a:lnTo>
                  <a:lnTo>
                    <a:pt x="5059827" y="380111"/>
                  </a:lnTo>
                  <a:close/>
                </a:path>
                <a:path w="8103234" h="6858000">
                  <a:moveTo>
                    <a:pt x="5067864" y="401700"/>
                  </a:moveTo>
                  <a:lnTo>
                    <a:pt x="5052441" y="401700"/>
                  </a:lnTo>
                  <a:lnTo>
                    <a:pt x="5065776" y="407162"/>
                  </a:lnTo>
                  <a:lnTo>
                    <a:pt x="5067864" y="401700"/>
                  </a:lnTo>
                  <a:close/>
                </a:path>
                <a:path w="8103234" h="6858000">
                  <a:moveTo>
                    <a:pt x="4976114" y="280797"/>
                  </a:moveTo>
                  <a:lnTo>
                    <a:pt x="4943181" y="287440"/>
                  </a:lnTo>
                  <a:lnTo>
                    <a:pt x="4916297" y="305562"/>
                  </a:lnTo>
                  <a:lnTo>
                    <a:pt x="4898175" y="332446"/>
                  </a:lnTo>
                  <a:lnTo>
                    <a:pt x="4891532" y="365378"/>
                  </a:lnTo>
                  <a:lnTo>
                    <a:pt x="4891532" y="366140"/>
                  </a:lnTo>
                  <a:lnTo>
                    <a:pt x="4849876" y="372999"/>
                  </a:lnTo>
                  <a:lnTo>
                    <a:pt x="4852416" y="386588"/>
                  </a:lnTo>
                  <a:lnTo>
                    <a:pt x="4893056" y="380111"/>
                  </a:lnTo>
                  <a:lnTo>
                    <a:pt x="5059827" y="380111"/>
                  </a:lnTo>
                  <a:lnTo>
                    <a:pt x="5060696" y="373379"/>
                  </a:lnTo>
                  <a:lnTo>
                    <a:pt x="5060696" y="359663"/>
                  </a:lnTo>
                  <a:lnTo>
                    <a:pt x="5060315" y="357124"/>
                  </a:lnTo>
                  <a:lnTo>
                    <a:pt x="5085207" y="354202"/>
                  </a:lnTo>
                  <a:lnTo>
                    <a:pt x="5083987" y="343026"/>
                  </a:lnTo>
                  <a:lnTo>
                    <a:pt x="5057775" y="343026"/>
                  </a:lnTo>
                  <a:lnTo>
                    <a:pt x="5052000" y="327832"/>
                  </a:lnTo>
                  <a:lnTo>
                    <a:pt x="5043487" y="314245"/>
                  </a:lnTo>
                  <a:lnTo>
                    <a:pt x="5032593" y="302539"/>
                  </a:lnTo>
                  <a:lnTo>
                    <a:pt x="5019675" y="292989"/>
                  </a:lnTo>
                  <a:lnTo>
                    <a:pt x="5023621" y="286511"/>
                  </a:lnTo>
                  <a:lnTo>
                    <a:pt x="5007102" y="286511"/>
                  </a:lnTo>
                  <a:lnTo>
                    <a:pt x="4999866" y="284118"/>
                  </a:lnTo>
                  <a:lnTo>
                    <a:pt x="4992274" y="282321"/>
                  </a:lnTo>
                  <a:lnTo>
                    <a:pt x="4984349" y="281189"/>
                  </a:lnTo>
                  <a:lnTo>
                    <a:pt x="4976114" y="280797"/>
                  </a:lnTo>
                  <a:close/>
                </a:path>
                <a:path w="8103234" h="6858000">
                  <a:moveTo>
                    <a:pt x="5083683" y="340232"/>
                  </a:moveTo>
                  <a:lnTo>
                    <a:pt x="5057775" y="343026"/>
                  </a:lnTo>
                  <a:lnTo>
                    <a:pt x="5083987" y="343026"/>
                  </a:lnTo>
                  <a:lnTo>
                    <a:pt x="5083683" y="340232"/>
                  </a:lnTo>
                  <a:close/>
                </a:path>
                <a:path w="8103234" h="6858000">
                  <a:moveTo>
                    <a:pt x="5025771" y="255650"/>
                  </a:moveTo>
                  <a:lnTo>
                    <a:pt x="5007102" y="286511"/>
                  </a:lnTo>
                  <a:lnTo>
                    <a:pt x="5023621" y="286511"/>
                  </a:lnTo>
                  <a:lnTo>
                    <a:pt x="5038090" y="262763"/>
                  </a:lnTo>
                  <a:lnTo>
                    <a:pt x="5025771" y="255650"/>
                  </a:lnTo>
                  <a:close/>
                </a:path>
                <a:path w="8103234" h="6858000">
                  <a:moveTo>
                    <a:pt x="4822825" y="377316"/>
                  </a:moveTo>
                  <a:lnTo>
                    <a:pt x="4780788" y="384175"/>
                  </a:lnTo>
                  <a:lnTo>
                    <a:pt x="4782947" y="397763"/>
                  </a:lnTo>
                  <a:lnTo>
                    <a:pt x="4824984" y="390905"/>
                  </a:lnTo>
                  <a:lnTo>
                    <a:pt x="4822825" y="377316"/>
                  </a:lnTo>
                  <a:close/>
                </a:path>
                <a:path w="8103234" h="6858000">
                  <a:moveTo>
                    <a:pt x="4753737" y="388492"/>
                  </a:moveTo>
                  <a:lnTo>
                    <a:pt x="4711700" y="395604"/>
                  </a:lnTo>
                  <a:lnTo>
                    <a:pt x="4713859" y="409321"/>
                  </a:lnTo>
                  <a:lnTo>
                    <a:pt x="4755896" y="402463"/>
                  </a:lnTo>
                  <a:lnTo>
                    <a:pt x="4753737" y="388492"/>
                  </a:lnTo>
                  <a:close/>
                </a:path>
                <a:path w="8103234" h="6858000">
                  <a:moveTo>
                    <a:pt x="4684649" y="399923"/>
                  </a:moveTo>
                  <a:lnTo>
                    <a:pt x="4642612" y="406780"/>
                  </a:lnTo>
                  <a:lnTo>
                    <a:pt x="4644771" y="420497"/>
                  </a:lnTo>
                  <a:lnTo>
                    <a:pt x="4686808" y="413638"/>
                  </a:lnTo>
                  <a:lnTo>
                    <a:pt x="4684649" y="399923"/>
                  </a:lnTo>
                  <a:close/>
                </a:path>
                <a:path w="8103234" h="6858000">
                  <a:moveTo>
                    <a:pt x="4615180" y="411099"/>
                  </a:moveTo>
                  <a:lnTo>
                    <a:pt x="4573143" y="417957"/>
                  </a:lnTo>
                  <a:lnTo>
                    <a:pt x="4575683" y="431673"/>
                  </a:lnTo>
                  <a:lnTo>
                    <a:pt x="4617720" y="424814"/>
                  </a:lnTo>
                  <a:lnTo>
                    <a:pt x="4615180" y="411099"/>
                  </a:lnTo>
                  <a:close/>
                </a:path>
                <a:path w="8103234" h="6858000">
                  <a:moveTo>
                    <a:pt x="4546092" y="422275"/>
                  </a:moveTo>
                  <a:lnTo>
                    <a:pt x="4504055" y="429513"/>
                  </a:lnTo>
                  <a:lnTo>
                    <a:pt x="4506214" y="443102"/>
                  </a:lnTo>
                  <a:lnTo>
                    <a:pt x="4548251" y="436372"/>
                  </a:lnTo>
                  <a:lnTo>
                    <a:pt x="4546092" y="422275"/>
                  </a:lnTo>
                  <a:close/>
                </a:path>
                <a:path w="8103234" h="6858000">
                  <a:moveTo>
                    <a:pt x="4477004" y="433832"/>
                  </a:moveTo>
                  <a:lnTo>
                    <a:pt x="4434967" y="440689"/>
                  </a:lnTo>
                  <a:lnTo>
                    <a:pt x="4437126" y="454278"/>
                  </a:lnTo>
                  <a:lnTo>
                    <a:pt x="4479163" y="447421"/>
                  </a:lnTo>
                  <a:lnTo>
                    <a:pt x="4477004" y="433832"/>
                  </a:lnTo>
                  <a:close/>
                </a:path>
                <a:path w="8103234" h="6858000">
                  <a:moveTo>
                    <a:pt x="4407916" y="445008"/>
                  </a:moveTo>
                  <a:lnTo>
                    <a:pt x="4365498" y="451738"/>
                  </a:lnTo>
                  <a:lnTo>
                    <a:pt x="4368038" y="465454"/>
                  </a:lnTo>
                  <a:lnTo>
                    <a:pt x="4410075" y="458597"/>
                  </a:lnTo>
                  <a:lnTo>
                    <a:pt x="4407916" y="445008"/>
                  </a:lnTo>
                  <a:close/>
                </a:path>
                <a:path w="8103234" h="6858000">
                  <a:moveTo>
                    <a:pt x="4338574" y="456057"/>
                  </a:moveTo>
                  <a:lnTo>
                    <a:pt x="4296410" y="463296"/>
                  </a:lnTo>
                  <a:lnTo>
                    <a:pt x="4298569" y="477012"/>
                  </a:lnTo>
                  <a:lnTo>
                    <a:pt x="4340733" y="470153"/>
                  </a:lnTo>
                  <a:lnTo>
                    <a:pt x="4338574" y="456057"/>
                  </a:lnTo>
                  <a:close/>
                </a:path>
                <a:path w="8103234" h="6858000">
                  <a:moveTo>
                    <a:pt x="4269486" y="467613"/>
                  </a:moveTo>
                  <a:lnTo>
                    <a:pt x="4227322" y="474472"/>
                  </a:lnTo>
                  <a:lnTo>
                    <a:pt x="4229481" y="488188"/>
                  </a:lnTo>
                  <a:lnTo>
                    <a:pt x="4271645" y="481329"/>
                  </a:lnTo>
                  <a:lnTo>
                    <a:pt x="4269486" y="467613"/>
                  </a:lnTo>
                  <a:close/>
                </a:path>
                <a:path w="8103234" h="6858000">
                  <a:moveTo>
                    <a:pt x="4200398" y="478789"/>
                  </a:moveTo>
                  <a:lnTo>
                    <a:pt x="4158234" y="485648"/>
                  </a:lnTo>
                  <a:lnTo>
                    <a:pt x="4160393" y="499363"/>
                  </a:lnTo>
                  <a:lnTo>
                    <a:pt x="4202557" y="492505"/>
                  </a:lnTo>
                  <a:lnTo>
                    <a:pt x="4200398" y="478789"/>
                  </a:lnTo>
                  <a:close/>
                </a:path>
                <a:path w="8103234" h="6858000">
                  <a:moveTo>
                    <a:pt x="4130929" y="489965"/>
                  </a:moveTo>
                  <a:lnTo>
                    <a:pt x="4088765" y="496824"/>
                  </a:lnTo>
                  <a:lnTo>
                    <a:pt x="4091305" y="510794"/>
                  </a:lnTo>
                  <a:lnTo>
                    <a:pt x="4133469" y="504063"/>
                  </a:lnTo>
                  <a:lnTo>
                    <a:pt x="4130929" y="489965"/>
                  </a:lnTo>
                  <a:close/>
                </a:path>
                <a:path w="8103234" h="6858000">
                  <a:moveTo>
                    <a:pt x="4061841" y="501523"/>
                  </a:moveTo>
                  <a:lnTo>
                    <a:pt x="4019677" y="508380"/>
                  </a:lnTo>
                  <a:lnTo>
                    <a:pt x="4021836" y="521970"/>
                  </a:lnTo>
                  <a:lnTo>
                    <a:pt x="4064000" y="515112"/>
                  </a:lnTo>
                  <a:lnTo>
                    <a:pt x="4061841" y="501523"/>
                  </a:lnTo>
                  <a:close/>
                </a:path>
                <a:path w="8103234" h="6858000">
                  <a:moveTo>
                    <a:pt x="3992753" y="512699"/>
                  </a:moveTo>
                  <a:lnTo>
                    <a:pt x="3950589" y="519429"/>
                  </a:lnTo>
                  <a:lnTo>
                    <a:pt x="3952748" y="533146"/>
                  </a:lnTo>
                  <a:lnTo>
                    <a:pt x="3994912" y="526288"/>
                  </a:lnTo>
                  <a:lnTo>
                    <a:pt x="3992753" y="512699"/>
                  </a:lnTo>
                  <a:close/>
                </a:path>
                <a:path w="8103234" h="6858000">
                  <a:moveTo>
                    <a:pt x="3923665" y="523748"/>
                  </a:moveTo>
                  <a:lnTo>
                    <a:pt x="3881501" y="530605"/>
                  </a:lnTo>
                  <a:lnTo>
                    <a:pt x="3883660" y="544702"/>
                  </a:lnTo>
                  <a:lnTo>
                    <a:pt x="3925824" y="537845"/>
                  </a:lnTo>
                  <a:lnTo>
                    <a:pt x="3923665" y="523748"/>
                  </a:lnTo>
                  <a:close/>
                </a:path>
                <a:path w="8103234" h="6858000">
                  <a:moveTo>
                    <a:pt x="3854196" y="535304"/>
                  </a:moveTo>
                  <a:lnTo>
                    <a:pt x="3812032" y="542163"/>
                  </a:lnTo>
                  <a:lnTo>
                    <a:pt x="3814191" y="555878"/>
                  </a:lnTo>
                  <a:lnTo>
                    <a:pt x="3856736" y="549021"/>
                  </a:lnTo>
                  <a:lnTo>
                    <a:pt x="3854196" y="535304"/>
                  </a:lnTo>
                  <a:close/>
                </a:path>
                <a:path w="8103234" h="6858000">
                  <a:moveTo>
                    <a:pt x="3785108" y="546480"/>
                  </a:moveTo>
                  <a:lnTo>
                    <a:pt x="3742944" y="553338"/>
                  </a:lnTo>
                  <a:lnTo>
                    <a:pt x="3745103" y="567054"/>
                  </a:lnTo>
                  <a:lnTo>
                    <a:pt x="3787267" y="560197"/>
                  </a:lnTo>
                  <a:lnTo>
                    <a:pt x="3785108" y="546480"/>
                  </a:lnTo>
                  <a:close/>
                </a:path>
                <a:path w="8103234" h="6858000">
                  <a:moveTo>
                    <a:pt x="3716020" y="557657"/>
                  </a:moveTo>
                  <a:lnTo>
                    <a:pt x="3673856" y="564514"/>
                  </a:lnTo>
                  <a:lnTo>
                    <a:pt x="3676015" y="578485"/>
                  </a:lnTo>
                  <a:lnTo>
                    <a:pt x="3718179" y="571626"/>
                  </a:lnTo>
                  <a:lnTo>
                    <a:pt x="3716020" y="557657"/>
                  </a:lnTo>
                  <a:close/>
                </a:path>
                <a:path w="8103234" h="6858000">
                  <a:moveTo>
                    <a:pt x="3646551" y="569213"/>
                  </a:moveTo>
                  <a:lnTo>
                    <a:pt x="3604514" y="575945"/>
                  </a:lnTo>
                  <a:lnTo>
                    <a:pt x="3606927" y="589661"/>
                  </a:lnTo>
                  <a:lnTo>
                    <a:pt x="3649091" y="582802"/>
                  </a:lnTo>
                  <a:lnTo>
                    <a:pt x="3646551" y="569213"/>
                  </a:lnTo>
                  <a:close/>
                </a:path>
                <a:path w="8103234" h="6858000">
                  <a:moveTo>
                    <a:pt x="3577463" y="580263"/>
                  </a:moveTo>
                  <a:lnTo>
                    <a:pt x="3535426" y="587121"/>
                  </a:lnTo>
                  <a:lnTo>
                    <a:pt x="3537585" y="600837"/>
                  </a:lnTo>
                  <a:lnTo>
                    <a:pt x="3579622" y="593978"/>
                  </a:lnTo>
                  <a:lnTo>
                    <a:pt x="3577463" y="580263"/>
                  </a:lnTo>
                  <a:close/>
                </a:path>
                <a:path w="8103234" h="6858000">
                  <a:moveTo>
                    <a:pt x="3508375" y="591438"/>
                  </a:moveTo>
                  <a:lnTo>
                    <a:pt x="3466338" y="598297"/>
                  </a:lnTo>
                  <a:lnTo>
                    <a:pt x="3468497" y="612394"/>
                  </a:lnTo>
                  <a:lnTo>
                    <a:pt x="3510534" y="605536"/>
                  </a:lnTo>
                  <a:lnTo>
                    <a:pt x="3508375" y="591438"/>
                  </a:lnTo>
                  <a:close/>
                </a:path>
                <a:path w="8103234" h="6858000">
                  <a:moveTo>
                    <a:pt x="3439287" y="602996"/>
                  </a:moveTo>
                  <a:lnTo>
                    <a:pt x="3397250" y="609853"/>
                  </a:lnTo>
                  <a:lnTo>
                    <a:pt x="3399409" y="623570"/>
                  </a:lnTo>
                  <a:lnTo>
                    <a:pt x="3441446" y="616712"/>
                  </a:lnTo>
                  <a:lnTo>
                    <a:pt x="3439287" y="602996"/>
                  </a:lnTo>
                  <a:close/>
                </a:path>
                <a:path w="8103234" h="6858000">
                  <a:moveTo>
                    <a:pt x="3369818" y="614172"/>
                  </a:moveTo>
                  <a:lnTo>
                    <a:pt x="3327781" y="621029"/>
                  </a:lnTo>
                  <a:lnTo>
                    <a:pt x="3330321" y="634619"/>
                  </a:lnTo>
                  <a:lnTo>
                    <a:pt x="3372358" y="627888"/>
                  </a:lnTo>
                  <a:lnTo>
                    <a:pt x="3369818" y="614172"/>
                  </a:lnTo>
                  <a:close/>
                </a:path>
                <a:path w="8103234" h="6858000">
                  <a:moveTo>
                    <a:pt x="3300730" y="625348"/>
                  </a:moveTo>
                  <a:lnTo>
                    <a:pt x="3258693" y="632205"/>
                  </a:lnTo>
                  <a:lnTo>
                    <a:pt x="3260852" y="646176"/>
                  </a:lnTo>
                  <a:lnTo>
                    <a:pt x="3302889" y="639317"/>
                  </a:lnTo>
                  <a:lnTo>
                    <a:pt x="3300730" y="625348"/>
                  </a:lnTo>
                  <a:close/>
                </a:path>
                <a:path w="8103234" h="6858000">
                  <a:moveTo>
                    <a:pt x="3231642" y="636777"/>
                  </a:moveTo>
                  <a:lnTo>
                    <a:pt x="3189605" y="643636"/>
                  </a:lnTo>
                  <a:lnTo>
                    <a:pt x="3191764" y="657351"/>
                  </a:lnTo>
                  <a:lnTo>
                    <a:pt x="3233801" y="650494"/>
                  </a:lnTo>
                  <a:lnTo>
                    <a:pt x="3231642" y="636777"/>
                  </a:lnTo>
                  <a:close/>
                </a:path>
                <a:path w="8103234" h="6858000">
                  <a:moveTo>
                    <a:pt x="3162173" y="647953"/>
                  </a:moveTo>
                  <a:lnTo>
                    <a:pt x="3120136" y="654812"/>
                  </a:lnTo>
                  <a:lnTo>
                    <a:pt x="3122676" y="668527"/>
                  </a:lnTo>
                  <a:lnTo>
                    <a:pt x="3164713" y="661670"/>
                  </a:lnTo>
                  <a:lnTo>
                    <a:pt x="3162173" y="647953"/>
                  </a:lnTo>
                  <a:close/>
                </a:path>
                <a:path w="8103234" h="6858000">
                  <a:moveTo>
                    <a:pt x="3093085" y="659129"/>
                  </a:moveTo>
                  <a:lnTo>
                    <a:pt x="3051048" y="665988"/>
                  </a:lnTo>
                  <a:lnTo>
                    <a:pt x="3053207" y="680085"/>
                  </a:lnTo>
                  <a:lnTo>
                    <a:pt x="3095244" y="673226"/>
                  </a:lnTo>
                  <a:lnTo>
                    <a:pt x="3093085" y="659129"/>
                  </a:lnTo>
                  <a:close/>
                </a:path>
                <a:path w="8103234" h="6858000">
                  <a:moveTo>
                    <a:pt x="3023997" y="670687"/>
                  </a:moveTo>
                  <a:lnTo>
                    <a:pt x="2981960" y="677545"/>
                  </a:lnTo>
                  <a:lnTo>
                    <a:pt x="2984119" y="691261"/>
                  </a:lnTo>
                  <a:lnTo>
                    <a:pt x="3026156" y="684402"/>
                  </a:lnTo>
                  <a:lnTo>
                    <a:pt x="3023997" y="670687"/>
                  </a:lnTo>
                  <a:close/>
                </a:path>
                <a:path w="8103234" h="6858000">
                  <a:moveTo>
                    <a:pt x="2954909" y="681863"/>
                  </a:moveTo>
                  <a:lnTo>
                    <a:pt x="2912872" y="688721"/>
                  </a:lnTo>
                  <a:lnTo>
                    <a:pt x="2915031" y="702310"/>
                  </a:lnTo>
                  <a:lnTo>
                    <a:pt x="2957068" y="695578"/>
                  </a:lnTo>
                  <a:lnTo>
                    <a:pt x="2954909" y="681863"/>
                  </a:lnTo>
                  <a:close/>
                </a:path>
                <a:path w="8103234" h="6858000">
                  <a:moveTo>
                    <a:pt x="2885567" y="693038"/>
                  </a:moveTo>
                  <a:lnTo>
                    <a:pt x="2843403" y="699897"/>
                  </a:lnTo>
                  <a:lnTo>
                    <a:pt x="2845943" y="713866"/>
                  </a:lnTo>
                  <a:lnTo>
                    <a:pt x="2887980" y="707009"/>
                  </a:lnTo>
                  <a:lnTo>
                    <a:pt x="2885567" y="693038"/>
                  </a:lnTo>
                  <a:close/>
                </a:path>
                <a:path w="8103234" h="6858000">
                  <a:moveTo>
                    <a:pt x="2816479" y="704469"/>
                  </a:moveTo>
                  <a:lnTo>
                    <a:pt x="2774315" y="711326"/>
                  </a:lnTo>
                  <a:lnTo>
                    <a:pt x="2776474" y="725042"/>
                  </a:lnTo>
                  <a:lnTo>
                    <a:pt x="2818638" y="718185"/>
                  </a:lnTo>
                  <a:lnTo>
                    <a:pt x="2816479" y="704469"/>
                  </a:lnTo>
                  <a:close/>
                </a:path>
                <a:path w="8103234" h="6858000">
                  <a:moveTo>
                    <a:pt x="2747391" y="715645"/>
                  </a:moveTo>
                  <a:lnTo>
                    <a:pt x="2705227" y="722502"/>
                  </a:lnTo>
                  <a:lnTo>
                    <a:pt x="2707386" y="736219"/>
                  </a:lnTo>
                  <a:lnTo>
                    <a:pt x="2749550" y="729361"/>
                  </a:lnTo>
                  <a:lnTo>
                    <a:pt x="2747391" y="715645"/>
                  </a:lnTo>
                  <a:close/>
                </a:path>
                <a:path w="8103234" h="6858000">
                  <a:moveTo>
                    <a:pt x="2678303" y="726821"/>
                  </a:moveTo>
                  <a:lnTo>
                    <a:pt x="2635758" y="733678"/>
                  </a:lnTo>
                  <a:lnTo>
                    <a:pt x="2638298" y="747776"/>
                  </a:lnTo>
                  <a:lnTo>
                    <a:pt x="2680462" y="740537"/>
                  </a:lnTo>
                  <a:lnTo>
                    <a:pt x="2678303" y="726821"/>
                  </a:lnTo>
                  <a:close/>
                </a:path>
                <a:path w="8103234" h="6858000">
                  <a:moveTo>
                    <a:pt x="2608834" y="737997"/>
                  </a:moveTo>
                  <a:lnTo>
                    <a:pt x="2566670" y="745236"/>
                  </a:lnTo>
                  <a:lnTo>
                    <a:pt x="2568829" y="758825"/>
                  </a:lnTo>
                  <a:lnTo>
                    <a:pt x="2610993" y="752094"/>
                  </a:lnTo>
                  <a:lnTo>
                    <a:pt x="2608834" y="737997"/>
                  </a:lnTo>
                  <a:close/>
                </a:path>
                <a:path w="8103234" h="6858000">
                  <a:moveTo>
                    <a:pt x="2539746" y="749553"/>
                  </a:moveTo>
                  <a:lnTo>
                    <a:pt x="2497582" y="756412"/>
                  </a:lnTo>
                  <a:lnTo>
                    <a:pt x="2499741" y="770001"/>
                  </a:lnTo>
                  <a:lnTo>
                    <a:pt x="2541905" y="763142"/>
                  </a:lnTo>
                  <a:lnTo>
                    <a:pt x="2539746" y="749553"/>
                  </a:lnTo>
                  <a:close/>
                </a:path>
                <a:path w="8103234" h="6858000">
                  <a:moveTo>
                    <a:pt x="2470658" y="760729"/>
                  </a:moveTo>
                  <a:lnTo>
                    <a:pt x="2428494" y="767461"/>
                  </a:lnTo>
                  <a:lnTo>
                    <a:pt x="2430653" y="781176"/>
                  </a:lnTo>
                  <a:lnTo>
                    <a:pt x="2472817" y="774319"/>
                  </a:lnTo>
                  <a:lnTo>
                    <a:pt x="2470658" y="760729"/>
                  </a:lnTo>
                  <a:close/>
                </a:path>
                <a:path w="8103234" h="6858000">
                  <a:moveTo>
                    <a:pt x="2401189" y="771778"/>
                  </a:moveTo>
                  <a:lnTo>
                    <a:pt x="2359025" y="778637"/>
                  </a:lnTo>
                  <a:lnTo>
                    <a:pt x="2361565" y="792734"/>
                  </a:lnTo>
                  <a:lnTo>
                    <a:pt x="2403729" y="785876"/>
                  </a:lnTo>
                  <a:lnTo>
                    <a:pt x="2401189" y="771778"/>
                  </a:lnTo>
                  <a:close/>
                </a:path>
                <a:path w="8103234" h="6858000">
                  <a:moveTo>
                    <a:pt x="2332101" y="783336"/>
                  </a:moveTo>
                  <a:lnTo>
                    <a:pt x="2289937" y="790194"/>
                  </a:lnTo>
                  <a:lnTo>
                    <a:pt x="2292096" y="803910"/>
                  </a:lnTo>
                  <a:lnTo>
                    <a:pt x="2334260" y="797051"/>
                  </a:lnTo>
                  <a:lnTo>
                    <a:pt x="2332101" y="783336"/>
                  </a:lnTo>
                  <a:close/>
                </a:path>
                <a:path w="8103234" h="6858000">
                  <a:moveTo>
                    <a:pt x="2263013" y="794512"/>
                  </a:moveTo>
                  <a:lnTo>
                    <a:pt x="2220849" y="801370"/>
                  </a:lnTo>
                  <a:lnTo>
                    <a:pt x="2223008" y="815086"/>
                  </a:lnTo>
                  <a:lnTo>
                    <a:pt x="2265172" y="808227"/>
                  </a:lnTo>
                  <a:lnTo>
                    <a:pt x="2263013" y="794512"/>
                  </a:lnTo>
                  <a:close/>
                </a:path>
                <a:path w="8103234" h="6858000">
                  <a:moveTo>
                    <a:pt x="2193925" y="805688"/>
                  </a:moveTo>
                  <a:lnTo>
                    <a:pt x="2151761" y="812546"/>
                  </a:lnTo>
                  <a:lnTo>
                    <a:pt x="2153920" y="826515"/>
                  </a:lnTo>
                  <a:lnTo>
                    <a:pt x="2196084" y="819658"/>
                  </a:lnTo>
                  <a:lnTo>
                    <a:pt x="2193925" y="805688"/>
                  </a:lnTo>
                  <a:close/>
                </a:path>
                <a:path w="8103234" h="6858000">
                  <a:moveTo>
                    <a:pt x="2124456" y="817245"/>
                  </a:moveTo>
                  <a:lnTo>
                    <a:pt x="2082419" y="824102"/>
                  </a:lnTo>
                  <a:lnTo>
                    <a:pt x="2084832" y="837691"/>
                  </a:lnTo>
                  <a:lnTo>
                    <a:pt x="2126996" y="830834"/>
                  </a:lnTo>
                  <a:lnTo>
                    <a:pt x="2124456" y="817245"/>
                  </a:lnTo>
                  <a:close/>
                </a:path>
                <a:path w="8103234" h="6858000">
                  <a:moveTo>
                    <a:pt x="2055368" y="828421"/>
                  </a:moveTo>
                  <a:lnTo>
                    <a:pt x="2013331" y="835151"/>
                  </a:lnTo>
                  <a:lnTo>
                    <a:pt x="2015489" y="848867"/>
                  </a:lnTo>
                  <a:lnTo>
                    <a:pt x="2057527" y="842010"/>
                  </a:lnTo>
                  <a:lnTo>
                    <a:pt x="2055368" y="828421"/>
                  </a:lnTo>
                  <a:close/>
                </a:path>
                <a:path w="8103234" h="6858000">
                  <a:moveTo>
                    <a:pt x="1986280" y="839470"/>
                  </a:moveTo>
                  <a:lnTo>
                    <a:pt x="1944243" y="846327"/>
                  </a:lnTo>
                  <a:lnTo>
                    <a:pt x="1946402" y="860425"/>
                  </a:lnTo>
                  <a:lnTo>
                    <a:pt x="1988439" y="853566"/>
                  </a:lnTo>
                  <a:lnTo>
                    <a:pt x="1986280" y="839470"/>
                  </a:lnTo>
                  <a:close/>
                </a:path>
                <a:path w="8103234" h="6858000">
                  <a:moveTo>
                    <a:pt x="1917191" y="851026"/>
                  </a:moveTo>
                  <a:lnTo>
                    <a:pt x="1875155" y="857885"/>
                  </a:lnTo>
                  <a:lnTo>
                    <a:pt x="1877314" y="871601"/>
                  </a:lnTo>
                  <a:lnTo>
                    <a:pt x="1919351" y="864742"/>
                  </a:lnTo>
                  <a:lnTo>
                    <a:pt x="1917191" y="851026"/>
                  </a:lnTo>
                  <a:close/>
                </a:path>
                <a:path w="8103234" h="6858000">
                  <a:moveTo>
                    <a:pt x="1847723" y="862202"/>
                  </a:moveTo>
                  <a:lnTo>
                    <a:pt x="1805686" y="869061"/>
                  </a:lnTo>
                  <a:lnTo>
                    <a:pt x="1807845" y="882776"/>
                  </a:lnTo>
                  <a:lnTo>
                    <a:pt x="1850263" y="875919"/>
                  </a:lnTo>
                  <a:lnTo>
                    <a:pt x="1847723" y="862202"/>
                  </a:lnTo>
                  <a:close/>
                </a:path>
                <a:path w="8103234" h="6858000">
                  <a:moveTo>
                    <a:pt x="1778635" y="873378"/>
                  </a:moveTo>
                  <a:lnTo>
                    <a:pt x="1736598" y="880237"/>
                  </a:lnTo>
                  <a:lnTo>
                    <a:pt x="1738757" y="894207"/>
                  </a:lnTo>
                  <a:lnTo>
                    <a:pt x="1780794" y="887349"/>
                  </a:lnTo>
                  <a:lnTo>
                    <a:pt x="1778635" y="873378"/>
                  </a:lnTo>
                  <a:close/>
                </a:path>
                <a:path w="8103234" h="6858000">
                  <a:moveTo>
                    <a:pt x="1709547" y="884936"/>
                  </a:moveTo>
                  <a:lnTo>
                    <a:pt x="1667510" y="891666"/>
                  </a:lnTo>
                  <a:lnTo>
                    <a:pt x="1669669" y="905383"/>
                  </a:lnTo>
                  <a:lnTo>
                    <a:pt x="1711706" y="898525"/>
                  </a:lnTo>
                  <a:lnTo>
                    <a:pt x="1709547" y="884936"/>
                  </a:lnTo>
                  <a:close/>
                </a:path>
                <a:path w="8103234" h="6858000">
                  <a:moveTo>
                    <a:pt x="1458468" y="829817"/>
                  </a:moveTo>
                  <a:lnTo>
                    <a:pt x="1448689" y="839851"/>
                  </a:lnTo>
                  <a:lnTo>
                    <a:pt x="1471041" y="861440"/>
                  </a:lnTo>
                  <a:lnTo>
                    <a:pt x="1460615" y="874079"/>
                  </a:lnTo>
                  <a:lnTo>
                    <a:pt x="1452784" y="888539"/>
                  </a:lnTo>
                  <a:lnTo>
                    <a:pt x="1447859" y="904499"/>
                  </a:lnTo>
                  <a:lnTo>
                    <a:pt x="1446149" y="921638"/>
                  </a:lnTo>
                  <a:lnTo>
                    <a:pt x="1452792" y="954571"/>
                  </a:lnTo>
                  <a:lnTo>
                    <a:pt x="1470914" y="981456"/>
                  </a:lnTo>
                  <a:lnTo>
                    <a:pt x="1497798" y="999577"/>
                  </a:lnTo>
                  <a:lnTo>
                    <a:pt x="1530731" y="1006221"/>
                  </a:lnTo>
                  <a:lnTo>
                    <a:pt x="1563663" y="999577"/>
                  </a:lnTo>
                  <a:lnTo>
                    <a:pt x="1590547" y="981456"/>
                  </a:lnTo>
                  <a:lnTo>
                    <a:pt x="1608669" y="954571"/>
                  </a:lnTo>
                  <a:lnTo>
                    <a:pt x="1615313" y="921638"/>
                  </a:lnTo>
                  <a:lnTo>
                    <a:pt x="1615313" y="916559"/>
                  </a:lnTo>
                  <a:lnTo>
                    <a:pt x="1614932" y="914400"/>
                  </a:lnTo>
                  <a:lnTo>
                    <a:pt x="1642618" y="909701"/>
                  </a:lnTo>
                  <a:lnTo>
                    <a:pt x="1640877" y="900302"/>
                  </a:lnTo>
                  <a:lnTo>
                    <a:pt x="1612773" y="900302"/>
                  </a:lnTo>
                  <a:lnTo>
                    <a:pt x="1601561" y="875097"/>
                  </a:lnTo>
                  <a:lnTo>
                    <a:pt x="1583086" y="855059"/>
                  </a:lnTo>
                  <a:lnTo>
                    <a:pt x="1578277" y="852424"/>
                  </a:lnTo>
                  <a:lnTo>
                    <a:pt x="1481836" y="852424"/>
                  </a:lnTo>
                  <a:lnTo>
                    <a:pt x="1458468" y="829817"/>
                  </a:lnTo>
                  <a:close/>
                </a:path>
                <a:path w="8103234" h="6858000">
                  <a:moveTo>
                    <a:pt x="1640077" y="895985"/>
                  </a:moveTo>
                  <a:lnTo>
                    <a:pt x="1612773" y="900302"/>
                  </a:lnTo>
                  <a:lnTo>
                    <a:pt x="1640877" y="900302"/>
                  </a:lnTo>
                  <a:lnTo>
                    <a:pt x="1640077" y="895985"/>
                  </a:lnTo>
                  <a:close/>
                </a:path>
                <a:path w="8103234" h="6858000">
                  <a:moveTo>
                    <a:pt x="1530731" y="837057"/>
                  </a:moveTo>
                  <a:lnTo>
                    <a:pt x="1517286" y="838100"/>
                  </a:lnTo>
                  <a:lnTo>
                    <a:pt x="1504521" y="841121"/>
                  </a:lnTo>
                  <a:lnTo>
                    <a:pt x="1492636" y="845950"/>
                  </a:lnTo>
                  <a:lnTo>
                    <a:pt x="1481836" y="852424"/>
                  </a:lnTo>
                  <a:lnTo>
                    <a:pt x="1578277" y="852424"/>
                  </a:lnTo>
                  <a:lnTo>
                    <a:pt x="1558944" y="841831"/>
                  </a:lnTo>
                  <a:lnTo>
                    <a:pt x="1530731" y="837057"/>
                  </a:lnTo>
                  <a:close/>
                </a:path>
                <a:path w="8103234" h="6858000">
                  <a:moveTo>
                    <a:pt x="1759585" y="0"/>
                  </a:moveTo>
                  <a:lnTo>
                    <a:pt x="1741551" y="0"/>
                  </a:lnTo>
                  <a:lnTo>
                    <a:pt x="1720341" y="20827"/>
                  </a:lnTo>
                  <a:lnTo>
                    <a:pt x="1730121" y="30988"/>
                  </a:lnTo>
                  <a:lnTo>
                    <a:pt x="1760727" y="1143"/>
                  </a:lnTo>
                  <a:lnTo>
                    <a:pt x="1759585" y="0"/>
                  </a:lnTo>
                  <a:close/>
                </a:path>
                <a:path w="8103234" h="6858000">
                  <a:moveTo>
                    <a:pt x="1296797" y="429133"/>
                  </a:moveTo>
                  <a:lnTo>
                    <a:pt x="1266317" y="458597"/>
                  </a:lnTo>
                  <a:lnTo>
                    <a:pt x="1275969" y="468757"/>
                  </a:lnTo>
                  <a:lnTo>
                    <a:pt x="1306576" y="439165"/>
                  </a:lnTo>
                  <a:lnTo>
                    <a:pt x="1296797" y="429133"/>
                  </a:lnTo>
                  <a:close/>
                </a:path>
                <a:path w="8103234" h="6858000">
                  <a:moveTo>
                    <a:pt x="1347597" y="380491"/>
                  </a:moveTo>
                  <a:lnTo>
                    <a:pt x="1316609" y="410083"/>
                  </a:lnTo>
                  <a:lnTo>
                    <a:pt x="1326388" y="420115"/>
                  </a:lnTo>
                  <a:lnTo>
                    <a:pt x="1357249" y="390651"/>
                  </a:lnTo>
                  <a:lnTo>
                    <a:pt x="1347597" y="380491"/>
                  </a:lnTo>
                  <a:close/>
                </a:path>
                <a:path w="8103234" h="6858000">
                  <a:moveTo>
                    <a:pt x="1398016" y="331597"/>
                  </a:moveTo>
                  <a:lnTo>
                    <a:pt x="1367028" y="361441"/>
                  </a:lnTo>
                  <a:lnTo>
                    <a:pt x="1376680" y="371475"/>
                  </a:lnTo>
                  <a:lnTo>
                    <a:pt x="1407668" y="341629"/>
                  </a:lnTo>
                  <a:lnTo>
                    <a:pt x="1398016" y="331597"/>
                  </a:lnTo>
                  <a:close/>
                </a:path>
                <a:path w="8103234" h="6858000">
                  <a:moveTo>
                    <a:pt x="1448308" y="282955"/>
                  </a:moveTo>
                  <a:lnTo>
                    <a:pt x="1417701" y="312800"/>
                  </a:lnTo>
                  <a:lnTo>
                    <a:pt x="1427480" y="322960"/>
                  </a:lnTo>
                  <a:lnTo>
                    <a:pt x="1458087" y="292989"/>
                  </a:lnTo>
                  <a:lnTo>
                    <a:pt x="1448308" y="282955"/>
                  </a:lnTo>
                  <a:close/>
                </a:path>
                <a:path w="8103234" h="6858000">
                  <a:moveTo>
                    <a:pt x="1498727" y="234315"/>
                  </a:moveTo>
                  <a:lnTo>
                    <a:pt x="1468120" y="263905"/>
                  </a:lnTo>
                  <a:lnTo>
                    <a:pt x="1477899" y="273939"/>
                  </a:lnTo>
                  <a:lnTo>
                    <a:pt x="1508379" y="244475"/>
                  </a:lnTo>
                  <a:lnTo>
                    <a:pt x="1498727" y="234315"/>
                  </a:lnTo>
                  <a:close/>
                </a:path>
                <a:path w="8103234" h="6858000">
                  <a:moveTo>
                    <a:pt x="1549146" y="185800"/>
                  </a:moveTo>
                  <a:lnTo>
                    <a:pt x="1518539" y="215265"/>
                  </a:lnTo>
                  <a:lnTo>
                    <a:pt x="1528191" y="225298"/>
                  </a:lnTo>
                  <a:lnTo>
                    <a:pt x="1558798" y="195833"/>
                  </a:lnTo>
                  <a:lnTo>
                    <a:pt x="1549146" y="185800"/>
                  </a:lnTo>
                  <a:close/>
                </a:path>
                <a:path w="8103234" h="6858000">
                  <a:moveTo>
                    <a:pt x="1599438" y="137159"/>
                  </a:moveTo>
                  <a:lnTo>
                    <a:pt x="1568831" y="166624"/>
                  </a:lnTo>
                  <a:lnTo>
                    <a:pt x="1578610" y="176783"/>
                  </a:lnTo>
                  <a:lnTo>
                    <a:pt x="1609217" y="147193"/>
                  </a:lnTo>
                  <a:lnTo>
                    <a:pt x="1599438" y="137159"/>
                  </a:lnTo>
                  <a:close/>
                </a:path>
                <a:path w="8103234" h="6858000">
                  <a:moveTo>
                    <a:pt x="1650238" y="88519"/>
                  </a:moveTo>
                  <a:lnTo>
                    <a:pt x="1619250" y="118109"/>
                  </a:lnTo>
                  <a:lnTo>
                    <a:pt x="1629028" y="128143"/>
                  </a:lnTo>
                  <a:lnTo>
                    <a:pt x="1659889" y="98678"/>
                  </a:lnTo>
                  <a:lnTo>
                    <a:pt x="1650238" y="88519"/>
                  </a:lnTo>
                  <a:close/>
                </a:path>
                <a:path w="8103234" h="6858000">
                  <a:moveTo>
                    <a:pt x="1700530" y="40004"/>
                  </a:moveTo>
                  <a:lnTo>
                    <a:pt x="1669669" y="69469"/>
                  </a:lnTo>
                  <a:lnTo>
                    <a:pt x="1679321" y="79501"/>
                  </a:lnTo>
                  <a:lnTo>
                    <a:pt x="1710309" y="49656"/>
                  </a:lnTo>
                  <a:lnTo>
                    <a:pt x="1700530" y="40004"/>
                  </a:lnTo>
                  <a:close/>
                </a:path>
                <a:path w="8103234" h="6858000">
                  <a:moveTo>
                    <a:pt x="1313815" y="690117"/>
                  </a:moveTo>
                  <a:lnTo>
                    <a:pt x="1304036" y="699897"/>
                  </a:lnTo>
                  <a:lnTo>
                    <a:pt x="1332484" y="727583"/>
                  </a:lnTo>
                  <a:lnTo>
                    <a:pt x="1342136" y="717423"/>
                  </a:lnTo>
                  <a:lnTo>
                    <a:pt x="1313815" y="690117"/>
                  </a:lnTo>
                  <a:close/>
                </a:path>
                <a:path w="8103234" h="6858000">
                  <a:moveTo>
                    <a:pt x="1361948" y="736600"/>
                  </a:moveTo>
                  <a:lnTo>
                    <a:pt x="1352296" y="746633"/>
                  </a:lnTo>
                  <a:lnTo>
                    <a:pt x="1380744" y="773938"/>
                  </a:lnTo>
                  <a:lnTo>
                    <a:pt x="1390396" y="764286"/>
                  </a:lnTo>
                  <a:lnTo>
                    <a:pt x="1361948" y="736600"/>
                  </a:lnTo>
                  <a:close/>
                </a:path>
                <a:path w="8103234" h="6858000">
                  <a:moveTo>
                    <a:pt x="1410208" y="783336"/>
                  </a:moveTo>
                  <a:lnTo>
                    <a:pt x="1400429" y="793114"/>
                  </a:lnTo>
                  <a:lnTo>
                    <a:pt x="1428877" y="820801"/>
                  </a:lnTo>
                  <a:lnTo>
                    <a:pt x="1438656" y="810767"/>
                  </a:lnTo>
                  <a:lnTo>
                    <a:pt x="1410208" y="783336"/>
                  </a:lnTo>
                  <a:close/>
                </a:path>
                <a:path w="8103234" h="6858000">
                  <a:moveTo>
                    <a:pt x="8101710" y="5234051"/>
                  </a:moveTo>
                  <a:lnTo>
                    <a:pt x="8077961" y="5269357"/>
                  </a:lnTo>
                  <a:lnTo>
                    <a:pt x="8089391" y="5277231"/>
                  </a:lnTo>
                  <a:lnTo>
                    <a:pt x="8103108" y="5256657"/>
                  </a:lnTo>
                  <a:lnTo>
                    <a:pt x="8103108" y="5235067"/>
                  </a:lnTo>
                  <a:lnTo>
                    <a:pt x="8101710" y="5234051"/>
                  </a:lnTo>
                  <a:close/>
                </a:path>
                <a:path w="8103234" h="6858000">
                  <a:moveTo>
                    <a:pt x="7696966" y="5983198"/>
                  </a:moveTo>
                  <a:lnTo>
                    <a:pt x="7593583" y="5983198"/>
                  </a:lnTo>
                  <a:lnTo>
                    <a:pt x="7605008" y="5990719"/>
                  </a:lnTo>
                  <a:lnTo>
                    <a:pt x="7617634" y="5996382"/>
                  </a:lnTo>
                  <a:lnTo>
                    <a:pt x="7631285" y="5999952"/>
                  </a:lnTo>
                  <a:lnTo>
                    <a:pt x="7645781" y="6001194"/>
                  </a:lnTo>
                  <a:lnTo>
                    <a:pt x="7671258" y="5997279"/>
                  </a:lnTo>
                  <a:lnTo>
                    <a:pt x="7693580" y="5986345"/>
                  </a:lnTo>
                  <a:lnTo>
                    <a:pt x="7696966" y="5983198"/>
                  </a:lnTo>
                  <a:close/>
                </a:path>
                <a:path w="8103234" h="6858000">
                  <a:moveTo>
                    <a:pt x="7722862" y="5950445"/>
                  </a:moveTo>
                  <a:lnTo>
                    <a:pt x="7568437" y="5950445"/>
                  </a:lnTo>
                  <a:lnTo>
                    <a:pt x="7571388" y="5956775"/>
                  </a:lnTo>
                  <a:lnTo>
                    <a:pt x="7574899" y="5962769"/>
                  </a:lnTo>
                  <a:lnTo>
                    <a:pt x="7578957" y="5968360"/>
                  </a:lnTo>
                  <a:lnTo>
                    <a:pt x="7583551" y="5973483"/>
                  </a:lnTo>
                  <a:lnTo>
                    <a:pt x="7569073" y="5988240"/>
                  </a:lnTo>
                  <a:lnTo>
                    <a:pt x="7578852" y="5997956"/>
                  </a:lnTo>
                  <a:lnTo>
                    <a:pt x="7593583" y="5983198"/>
                  </a:lnTo>
                  <a:lnTo>
                    <a:pt x="7696966" y="5983198"/>
                  </a:lnTo>
                  <a:lnTo>
                    <a:pt x="7711592" y="5969604"/>
                  </a:lnTo>
                  <a:lnTo>
                    <a:pt x="7722862" y="5950445"/>
                  </a:lnTo>
                  <a:close/>
                </a:path>
                <a:path w="8103234" h="6858000">
                  <a:moveTo>
                    <a:pt x="7759279" y="5948273"/>
                  </a:moveTo>
                  <a:lnTo>
                    <a:pt x="7724139" y="5948273"/>
                  </a:lnTo>
                  <a:lnTo>
                    <a:pt x="7754747" y="5960160"/>
                  </a:lnTo>
                  <a:lnTo>
                    <a:pt x="7759279" y="5948273"/>
                  </a:lnTo>
                  <a:close/>
                </a:path>
                <a:path w="8103234" h="6858000">
                  <a:moveTo>
                    <a:pt x="7645781" y="5832005"/>
                  </a:moveTo>
                  <a:lnTo>
                    <a:pt x="7612794" y="5838641"/>
                  </a:lnTo>
                  <a:lnTo>
                    <a:pt x="7585916" y="5856752"/>
                  </a:lnTo>
                  <a:lnTo>
                    <a:pt x="7567824" y="5883638"/>
                  </a:lnTo>
                  <a:lnTo>
                    <a:pt x="7561199" y="5916599"/>
                  </a:lnTo>
                  <a:lnTo>
                    <a:pt x="7561199" y="5923800"/>
                  </a:lnTo>
                  <a:lnTo>
                    <a:pt x="7562214" y="5930633"/>
                  </a:lnTo>
                  <a:lnTo>
                    <a:pt x="7563738" y="5937123"/>
                  </a:lnTo>
                  <a:lnTo>
                    <a:pt x="7551801" y="5941441"/>
                  </a:lnTo>
                  <a:lnTo>
                    <a:pt x="7556500" y="5954763"/>
                  </a:lnTo>
                  <a:lnTo>
                    <a:pt x="7568437" y="5950445"/>
                  </a:lnTo>
                  <a:lnTo>
                    <a:pt x="7722862" y="5950445"/>
                  </a:lnTo>
                  <a:lnTo>
                    <a:pt x="7724139" y="5948273"/>
                  </a:lnTo>
                  <a:lnTo>
                    <a:pt x="7759279" y="5948273"/>
                  </a:lnTo>
                  <a:lnTo>
                    <a:pt x="7759827" y="5946838"/>
                  </a:lnTo>
                  <a:lnTo>
                    <a:pt x="7728458" y="5934964"/>
                  </a:lnTo>
                  <a:lnTo>
                    <a:pt x="7729601" y="5928842"/>
                  </a:lnTo>
                  <a:lnTo>
                    <a:pt x="7730362" y="5922721"/>
                  </a:lnTo>
                  <a:lnTo>
                    <a:pt x="7730362" y="5916599"/>
                  </a:lnTo>
                  <a:lnTo>
                    <a:pt x="7728346" y="5898246"/>
                  </a:lnTo>
                  <a:lnTo>
                    <a:pt x="7722615" y="5881276"/>
                  </a:lnTo>
                  <a:lnTo>
                    <a:pt x="7713646" y="5866127"/>
                  </a:lnTo>
                  <a:lnTo>
                    <a:pt x="7701914" y="5853239"/>
                  </a:lnTo>
                  <a:lnTo>
                    <a:pt x="7707475" y="5844959"/>
                  </a:lnTo>
                  <a:lnTo>
                    <a:pt x="7690738" y="5844959"/>
                  </a:lnTo>
                  <a:lnTo>
                    <a:pt x="7680571" y="5839441"/>
                  </a:lnTo>
                  <a:lnTo>
                    <a:pt x="7669593" y="5835376"/>
                  </a:lnTo>
                  <a:lnTo>
                    <a:pt x="7657949" y="5832864"/>
                  </a:lnTo>
                  <a:lnTo>
                    <a:pt x="7645781" y="5832005"/>
                  </a:lnTo>
                  <a:close/>
                </a:path>
                <a:path w="8103234" h="6858000">
                  <a:moveTo>
                    <a:pt x="7710551" y="5815444"/>
                  </a:moveTo>
                  <a:lnTo>
                    <a:pt x="7690738" y="5844959"/>
                  </a:lnTo>
                  <a:lnTo>
                    <a:pt x="7707475" y="5844959"/>
                  </a:lnTo>
                  <a:lnTo>
                    <a:pt x="7721981" y="5823356"/>
                  </a:lnTo>
                  <a:lnTo>
                    <a:pt x="7710551" y="5815444"/>
                  </a:lnTo>
                  <a:close/>
                </a:path>
                <a:path w="8103234" h="6858000">
                  <a:moveTo>
                    <a:pt x="7749412" y="5757481"/>
                  </a:moveTo>
                  <a:lnTo>
                    <a:pt x="7725663" y="5792762"/>
                  </a:lnTo>
                  <a:lnTo>
                    <a:pt x="7737093" y="5800674"/>
                  </a:lnTo>
                  <a:lnTo>
                    <a:pt x="7761224" y="5765038"/>
                  </a:lnTo>
                  <a:lnTo>
                    <a:pt x="7749412" y="5757481"/>
                  </a:lnTo>
                  <a:close/>
                </a:path>
                <a:path w="8103234" h="6858000">
                  <a:moveTo>
                    <a:pt x="7788656" y="5699163"/>
                  </a:moveTo>
                  <a:lnTo>
                    <a:pt x="7764907" y="5734799"/>
                  </a:lnTo>
                  <a:lnTo>
                    <a:pt x="7776336" y="5742355"/>
                  </a:lnTo>
                  <a:lnTo>
                    <a:pt x="7800085" y="5707075"/>
                  </a:lnTo>
                  <a:lnTo>
                    <a:pt x="7788656" y="5699163"/>
                  </a:lnTo>
                  <a:close/>
                </a:path>
                <a:path w="8103234" h="6858000">
                  <a:moveTo>
                    <a:pt x="7827772" y="5641200"/>
                  </a:moveTo>
                  <a:lnTo>
                    <a:pt x="7804023" y="5676480"/>
                  </a:lnTo>
                  <a:lnTo>
                    <a:pt x="7815580" y="5684405"/>
                  </a:lnTo>
                  <a:lnTo>
                    <a:pt x="7839329" y="5648756"/>
                  </a:lnTo>
                  <a:lnTo>
                    <a:pt x="7827772" y="5641200"/>
                  </a:lnTo>
                  <a:close/>
                </a:path>
                <a:path w="8103234" h="6858000">
                  <a:moveTo>
                    <a:pt x="7867014" y="5582920"/>
                  </a:moveTo>
                  <a:lnTo>
                    <a:pt x="7842884" y="5618162"/>
                  </a:lnTo>
                  <a:lnTo>
                    <a:pt x="7854823" y="5626074"/>
                  </a:lnTo>
                  <a:lnTo>
                    <a:pt x="7878572" y="5590794"/>
                  </a:lnTo>
                  <a:lnTo>
                    <a:pt x="7867014" y="5582920"/>
                  </a:lnTo>
                  <a:close/>
                </a:path>
                <a:path w="8103234" h="6858000">
                  <a:moveTo>
                    <a:pt x="7905877" y="5524881"/>
                  </a:moveTo>
                  <a:lnTo>
                    <a:pt x="7882128" y="5560187"/>
                  </a:lnTo>
                  <a:lnTo>
                    <a:pt x="7893684" y="5568061"/>
                  </a:lnTo>
                  <a:lnTo>
                    <a:pt x="7917433" y="5532501"/>
                  </a:lnTo>
                  <a:lnTo>
                    <a:pt x="7905877" y="5524881"/>
                  </a:lnTo>
                  <a:close/>
                </a:path>
                <a:path w="8103234" h="6858000">
                  <a:moveTo>
                    <a:pt x="7945119" y="5466588"/>
                  </a:moveTo>
                  <a:lnTo>
                    <a:pt x="7921371" y="5501894"/>
                  </a:lnTo>
                  <a:lnTo>
                    <a:pt x="7932928" y="5509768"/>
                  </a:lnTo>
                  <a:lnTo>
                    <a:pt x="7956677" y="5474462"/>
                  </a:lnTo>
                  <a:lnTo>
                    <a:pt x="7945119" y="5466588"/>
                  </a:lnTo>
                  <a:close/>
                </a:path>
                <a:path w="8103234" h="6858000">
                  <a:moveTo>
                    <a:pt x="7984362" y="5408676"/>
                  </a:moveTo>
                  <a:lnTo>
                    <a:pt x="7960233" y="5443982"/>
                  </a:lnTo>
                  <a:lnTo>
                    <a:pt x="7972171" y="5451475"/>
                  </a:lnTo>
                  <a:lnTo>
                    <a:pt x="7995919" y="5416169"/>
                  </a:lnTo>
                  <a:lnTo>
                    <a:pt x="7984362" y="5408676"/>
                  </a:lnTo>
                  <a:close/>
                </a:path>
                <a:path w="8103234" h="6858000">
                  <a:moveTo>
                    <a:pt x="8023225" y="5350383"/>
                  </a:moveTo>
                  <a:lnTo>
                    <a:pt x="7999476" y="5385562"/>
                  </a:lnTo>
                  <a:lnTo>
                    <a:pt x="8011033" y="5393563"/>
                  </a:lnTo>
                  <a:lnTo>
                    <a:pt x="8035035" y="5358257"/>
                  </a:lnTo>
                  <a:lnTo>
                    <a:pt x="8023225" y="5350383"/>
                  </a:lnTo>
                  <a:close/>
                </a:path>
                <a:path w="8103234" h="6858000">
                  <a:moveTo>
                    <a:pt x="8062467" y="5291963"/>
                  </a:moveTo>
                  <a:lnTo>
                    <a:pt x="8038718" y="5327650"/>
                  </a:lnTo>
                  <a:lnTo>
                    <a:pt x="8050149" y="5335143"/>
                  </a:lnTo>
                  <a:lnTo>
                    <a:pt x="8073898" y="5299964"/>
                  </a:lnTo>
                  <a:lnTo>
                    <a:pt x="8062467" y="5291963"/>
                  </a:lnTo>
                  <a:close/>
                </a:path>
                <a:path w="8103234" h="6858000">
                  <a:moveTo>
                    <a:pt x="6711314" y="6854039"/>
                  </a:moveTo>
                  <a:lnTo>
                    <a:pt x="6707251" y="6857999"/>
                  </a:lnTo>
                  <a:lnTo>
                    <a:pt x="6715252" y="6857999"/>
                  </a:lnTo>
                  <a:lnTo>
                    <a:pt x="6711314" y="6854039"/>
                  </a:lnTo>
                  <a:close/>
                </a:path>
                <a:path w="8103234" h="6858000">
                  <a:moveTo>
                    <a:pt x="7549641" y="6007684"/>
                  </a:moveTo>
                  <a:lnTo>
                    <a:pt x="7519797" y="6037922"/>
                  </a:lnTo>
                  <a:lnTo>
                    <a:pt x="7529576" y="6047638"/>
                  </a:lnTo>
                  <a:lnTo>
                    <a:pt x="7559802" y="6017399"/>
                  </a:lnTo>
                  <a:lnTo>
                    <a:pt x="7549641" y="6007684"/>
                  </a:lnTo>
                  <a:close/>
                </a:path>
                <a:path w="8103234" h="6858000">
                  <a:moveTo>
                    <a:pt x="7500365" y="6057353"/>
                  </a:moveTo>
                  <a:lnTo>
                    <a:pt x="7470139" y="6087605"/>
                  </a:lnTo>
                  <a:lnTo>
                    <a:pt x="7480173" y="6097676"/>
                  </a:lnTo>
                  <a:lnTo>
                    <a:pt x="7510144" y="6067082"/>
                  </a:lnTo>
                  <a:lnTo>
                    <a:pt x="7500365" y="6057353"/>
                  </a:lnTo>
                  <a:close/>
                </a:path>
                <a:path w="8103234" h="6858000">
                  <a:moveTo>
                    <a:pt x="7451089" y="6107036"/>
                  </a:moveTo>
                  <a:lnTo>
                    <a:pt x="7420863" y="6137643"/>
                  </a:lnTo>
                  <a:lnTo>
                    <a:pt x="7430897" y="6147358"/>
                  </a:lnTo>
                  <a:lnTo>
                    <a:pt x="7460741" y="6117120"/>
                  </a:lnTo>
                  <a:lnTo>
                    <a:pt x="7451089" y="6107036"/>
                  </a:lnTo>
                  <a:close/>
                </a:path>
                <a:path w="8103234" h="6858000">
                  <a:moveTo>
                    <a:pt x="7401813" y="6157074"/>
                  </a:moveTo>
                  <a:lnTo>
                    <a:pt x="7371587" y="6187325"/>
                  </a:lnTo>
                  <a:lnTo>
                    <a:pt x="7381621" y="6197041"/>
                  </a:lnTo>
                  <a:lnTo>
                    <a:pt x="7411465" y="6166802"/>
                  </a:lnTo>
                  <a:lnTo>
                    <a:pt x="7401813" y="6157074"/>
                  </a:lnTo>
                  <a:close/>
                </a:path>
                <a:path w="8103234" h="6858000">
                  <a:moveTo>
                    <a:pt x="7352537" y="6206756"/>
                  </a:moveTo>
                  <a:lnTo>
                    <a:pt x="7322311" y="6236995"/>
                  </a:lnTo>
                  <a:lnTo>
                    <a:pt x="7332344" y="6246723"/>
                  </a:lnTo>
                  <a:lnTo>
                    <a:pt x="7362189" y="6216484"/>
                  </a:lnTo>
                  <a:lnTo>
                    <a:pt x="7352537" y="6206756"/>
                  </a:lnTo>
                  <a:close/>
                </a:path>
                <a:path w="8103234" h="6858000">
                  <a:moveTo>
                    <a:pt x="7303134" y="6256439"/>
                  </a:moveTo>
                  <a:lnTo>
                    <a:pt x="7272908" y="6286677"/>
                  </a:lnTo>
                  <a:lnTo>
                    <a:pt x="7283068" y="6296761"/>
                  </a:lnTo>
                  <a:lnTo>
                    <a:pt x="7312913" y="6266522"/>
                  </a:lnTo>
                  <a:lnTo>
                    <a:pt x="7303134" y="6256439"/>
                  </a:lnTo>
                  <a:close/>
                </a:path>
                <a:path w="8103234" h="6858000">
                  <a:moveTo>
                    <a:pt x="7253858" y="6306477"/>
                  </a:moveTo>
                  <a:lnTo>
                    <a:pt x="7223633" y="6336715"/>
                  </a:lnTo>
                  <a:lnTo>
                    <a:pt x="7233792" y="6346444"/>
                  </a:lnTo>
                  <a:lnTo>
                    <a:pt x="7263637" y="6316205"/>
                  </a:lnTo>
                  <a:lnTo>
                    <a:pt x="7253858" y="6306477"/>
                  </a:lnTo>
                  <a:close/>
                </a:path>
                <a:path w="8103234" h="6858000">
                  <a:moveTo>
                    <a:pt x="7204202" y="6356159"/>
                  </a:moveTo>
                  <a:lnTo>
                    <a:pt x="7174357" y="6386398"/>
                  </a:lnTo>
                  <a:lnTo>
                    <a:pt x="7184389" y="6396113"/>
                  </a:lnTo>
                  <a:lnTo>
                    <a:pt x="7214361" y="6365875"/>
                  </a:lnTo>
                  <a:lnTo>
                    <a:pt x="7204202" y="6356159"/>
                  </a:lnTo>
                  <a:close/>
                </a:path>
                <a:path w="8103234" h="6858000">
                  <a:moveTo>
                    <a:pt x="7154926" y="6405841"/>
                  </a:moveTo>
                  <a:lnTo>
                    <a:pt x="7125081" y="6436080"/>
                  </a:lnTo>
                  <a:lnTo>
                    <a:pt x="7134733" y="6446164"/>
                  </a:lnTo>
                  <a:lnTo>
                    <a:pt x="7164958" y="6415557"/>
                  </a:lnTo>
                  <a:lnTo>
                    <a:pt x="7154926" y="6405841"/>
                  </a:lnTo>
                  <a:close/>
                </a:path>
                <a:path w="8103234" h="6858000">
                  <a:moveTo>
                    <a:pt x="7105650" y="6455524"/>
                  </a:moveTo>
                  <a:lnTo>
                    <a:pt x="7075805" y="6486118"/>
                  </a:lnTo>
                  <a:lnTo>
                    <a:pt x="7085457" y="6495834"/>
                  </a:lnTo>
                  <a:lnTo>
                    <a:pt x="7115683" y="6465595"/>
                  </a:lnTo>
                  <a:lnTo>
                    <a:pt x="7105650" y="6455524"/>
                  </a:lnTo>
                  <a:close/>
                </a:path>
                <a:path w="8103234" h="6858000">
                  <a:moveTo>
                    <a:pt x="7056374" y="6505562"/>
                  </a:moveTo>
                  <a:lnTo>
                    <a:pt x="7026529" y="6535801"/>
                  </a:lnTo>
                  <a:lnTo>
                    <a:pt x="7036181" y="6545516"/>
                  </a:lnTo>
                  <a:lnTo>
                    <a:pt x="7066407" y="6515277"/>
                  </a:lnTo>
                  <a:lnTo>
                    <a:pt x="7056374" y="6505562"/>
                  </a:lnTo>
                  <a:close/>
                </a:path>
                <a:path w="8103234" h="6858000">
                  <a:moveTo>
                    <a:pt x="7007098" y="6555244"/>
                  </a:moveTo>
                  <a:lnTo>
                    <a:pt x="6977126" y="6585483"/>
                  </a:lnTo>
                  <a:lnTo>
                    <a:pt x="6986905" y="6595554"/>
                  </a:lnTo>
                  <a:lnTo>
                    <a:pt x="7017131" y="6564960"/>
                  </a:lnTo>
                  <a:lnTo>
                    <a:pt x="7007098" y="6555244"/>
                  </a:lnTo>
                  <a:close/>
                </a:path>
                <a:path w="8103234" h="6858000">
                  <a:moveTo>
                    <a:pt x="6957694" y="6604914"/>
                  </a:moveTo>
                  <a:lnTo>
                    <a:pt x="6927850" y="6635153"/>
                  </a:lnTo>
                  <a:lnTo>
                    <a:pt x="6937629" y="6645236"/>
                  </a:lnTo>
                  <a:lnTo>
                    <a:pt x="6967855" y="6614998"/>
                  </a:lnTo>
                  <a:lnTo>
                    <a:pt x="6957694" y="6604914"/>
                  </a:lnTo>
                  <a:close/>
                </a:path>
                <a:path w="8103234" h="6858000">
                  <a:moveTo>
                    <a:pt x="6908418" y="6654965"/>
                  </a:moveTo>
                  <a:lnTo>
                    <a:pt x="6878574" y="6685203"/>
                  </a:lnTo>
                  <a:lnTo>
                    <a:pt x="6888353" y="6694919"/>
                  </a:lnTo>
                  <a:lnTo>
                    <a:pt x="6918579" y="6664680"/>
                  </a:lnTo>
                  <a:lnTo>
                    <a:pt x="6908418" y="6654965"/>
                  </a:lnTo>
                  <a:close/>
                </a:path>
                <a:path w="8103234" h="6858000">
                  <a:moveTo>
                    <a:pt x="6859142" y="6704634"/>
                  </a:moveTo>
                  <a:lnTo>
                    <a:pt x="6828916" y="6734879"/>
                  </a:lnTo>
                  <a:lnTo>
                    <a:pt x="6838950" y="6744599"/>
                  </a:lnTo>
                  <a:lnTo>
                    <a:pt x="6868922" y="6714363"/>
                  </a:lnTo>
                  <a:lnTo>
                    <a:pt x="6859142" y="6704634"/>
                  </a:lnTo>
                  <a:close/>
                </a:path>
                <a:path w="8103234" h="6858000">
                  <a:moveTo>
                    <a:pt x="6809866" y="6754319"/>
                  </a:moveTo>
                  <a:lnTo>
                    <a:pt x="6779640" y="6784559"/>
                  </a:lnTo>
                  <a:lnTo>
                    <a:pt x="6789674" y="6794639"/>
                  </a:lnTo>
                  <a:lnTo>
                    <a:pt x="6819518" y="6764399"/>
                  </a:lnTo>
                  <a:lnTo>
                    <a:pt x="6809866" y="6754319"/>
                  </a:lnTo>
                  <a:close/>
                </a:path>
                <a:path w="8103234" h="6858000">
                  <a:moveTo>
                    <a:pt x="6760590" y="6803999"/>
                  </a:moveTo>
                  <a:lnTo>
                    <a:pt x="6730364" y="6834598"/>
                  </a:lnTo>
                  <a:lnTo>
                    <a:pt x="6740398" y="6844319"/>
                  </a:lnTo>
                  <a:lnTo>
                    <a:pt x="6770242" y="6814079"/>
                  </a:lnTo>
                  <a:lnTo>
                    <a:pt x="6760590" y="6803999"/>
                  </a:lnTo>
                  <a:close/>
                </a:path>
                <a:path w="8103234" h="6858000">
                  <a:moveTo>
                    <a:pt x="5443220" y="6835679"/>
                  </a:moveTo>
                  <a:lnTo>
                    <a:pt x="5405755" y="6856559"/>
                  </a:lnTo>
                  <a:lnTo>
                    <a:pt x="5406898" y="6857999"/>
                  </a:lnTo>
                  <a:lnTo>
                    <a:pt x="5431663" y="6857999"/>
                  </a:lnTo>
                  <a:lnTo>
                    <a:pt x="5450078" y="6847559"/>
                  </a:lnTo>
                  <a:lnTo>
                    <a:pt x="5443220" y="6835679"/>
                  </a:lnTo>
                  <a:close/>
                </a:path>
                <a:path w="8103234" h="6858000">
                  <a:moveTo>
                    <a:pt x="6115431" y="6458394"/>
                  </a:moveTo>
                  <a:lnTo>
                    <a:pt x="6077966" y="6479273"/>
                  </a:lnTo>
                  <a:lnTo>
                    <a:pt x="6084824" y="6491516"/>
                  </a:lnTo>
                  <a:lnTo>
                    <a:pt x="6122162" y="6470637"/>
                  </a:lnTo>
                  <a:lnTo>
                    <a:pt x="6115431" y="6458394"/>
                  </a:lnTo>
                  <a:close/>
                </a:path>
                <a:path w="8103234" h="6858000">
                  <a:moveTo>
                    <a:pt x="6054217" y="6492595"/>
                  </a:moveTo>
                  <a:lnTo>
                    <a:pt x="6017133" y="6513474"/>
                  </a:lnTo>
                  <a:lnTo>
                    <a:pt x="6023991" y="6525717"/>
                  </a:lnTo>
                  <a:lnTo>
                    <a:pt x="6061075" y="6504838"/>
                  </a:lnTo>
                  <a:lnTo>
                    <a:pt x="6054217" y="6492595"/>
                  </a:lnTo>
                  <a:close/>
                </a:path>
                <a:path w="8103234" h="6858000">
                  <a:moveTo>
                    <a:pt x="5993003" y="6526796"/>
                  </a:moveTo>
                  <a:lnTo>
                    <a:pt x="5955919" y="6547675"/>
                  </a:lnTo>
                  <a:lnTo>
                    <a:pt x="5962777" y="6559918"/>
                  </a:lnTo>
                  <a:lnTo>
                    <a:pt x="5999861" y="6539039"/>
                  </a:lnTo>
                  <a:lnTo>
                    <a:pt x="5993003" y="6526796"/>
                  </a:lnTo>
                  <a:close/>
                </a:path>
                <a:path w="8103234" h="6858000">
                  <a:moveTo>
                    <a:pt x="5931916" y="6561353"/>
                  </a:moveTo>
                  <a:lnTo>
                    <a:pt x="5894832" y="6582244"/>
                  </a:lnTo>
                  <a:lnTo>
                    <a:pt x="5901690" y="6594475"/>
                  </a:lnTo>
                  <a:lnTo>
                    <a:pt x="5938647" y="6573596"/>
                  </a:lnTo>
                  <a:lnTo>
                    <a:pt x="5931916" y="6561353"/>
                  </a:lnTo>
                  <a:close/>
                </a:path>
                <a:path w="8103234" h="6858000">
                  <a:moveTo>
                    <a:pt x="5871083" y="6595554"/>
                  </a:moveTo>
                  <a:lnTo>
                    <a:pt x="5833618" y="6616433"/>
                  </a:lnTo>
                  <a:lnTo>
                    <a:pt x="5840476" y="6628676"/>
                  </a:lnTo>
                  <a:lnTo>
                    <a:pt x="5877941" y="6607797"/>
                  </a:lnTo>
                  <a:lnTo>
                    <a:pt x="5871083" y="6595554"/>
                  </a:lnTo>
                  <a:close/>
                </a:path>
                <a:path w="8103234" h="6858000">
                  <a:moveTo>
                    <a:pt x="5809869" y="6629755"/>
                  </a:moveTo>
                  <a:lnTo>
                    <a:pt x="5772404" y="6650634"/>
                  </a:lnTo>
                  <a:lnTo>
                    <a:pt x="5779262" y="6662877"/>
                  </a:lnTo>
                  <a:lnTo>
                    <a:pt x="5816727" y="6641998"/>
                  </a:lnTo>
                  <a:lnTo>
                    <a:pt x="5809869" y="6629755"/>
                  </a:lnTo>
                  <a:close/>
                </a:path>
                <a:path w="8103234" h="6858000">
                  <a:moveTo>
                    <a:pt x="5748655" y="6663956"/>
                  </a:moveTo>
                  <a:lnTo>
                    <a:pt x="5711317" y="6684835"/>
                  </a:lnTo>
                  <a:lnTo>
                    <a:pt x="5718175" y="6697078"/>
                  </a:lnTo>
                  <a:lnTo>
                    <a:pt x="5755513" y="6676199"/>
                  </a:lnTo>
                  <a:lnTo>
                    <a:pt x="5748655" y="6663956"/>
                  </a:lnTo>
                  <a:close/>
                </a:path>
                <a:path w="8103234" h="6858000">
                  <a:moveTo>
                    <a:pt x="5687568" y="6698526"/>
                  </a:moveTo>
                  <a:lnTo>
                    <a:pt x="5650484" y="6719404"/>
                  </a:lnTo>
                  <a:lnTo>
                    <a:pt x="5657342" y="6731279"/>
                  </a:lnTo>
                  <a:lnTo>
                    <a:pt x="5694426" y="6710400"/>
                  </a:lnTo>
                  <a:lnTo>
                    <a:pt x="5687568" y="6698526"/>
                  </a:lnTo>
                  <a:close/>
                </a:path>
                <a:path w="8103234" h="6858000">
                  <a:moveTo>
                    <a:pt x="5626354" y="6732719"/>
                  </a:moveTo>
                  <a:lnTo>
                    <a:pt x="5589270" y="6753599"/>
                  </a:lnTo>
                  <a:lnTo>
                    <a:pt x="5596128" y="6765839"/>
                  </a:lnTo>
                  <a:lnTo>
                    <a:pt x="5633212" y="6744959"/>
                  </a:lnTo>
                  <a:lnTo>
                    <a:pt x="5626354" y="6732719"/>
                  </a:lnTo>
                  <a:close/>
                </a:path>
                <a:path w="8103234" h="6858000">
                  <a:moveTo>
                    <a:pt x="5565140" y="6766919"/>
                  </a:moveTo>
                  <a:lnTo>
                    <a:pt x="5528183" y="6787799"/>
                  </a:lnTo>
                  <a:lnTo>
                    <a:pt x="5534914" y="6800039"/>
                  </a:lnTo>
                  <a:lnTo>
                    <a:pt x="5571998" y="6779159"/>
                  </a:lnTo>
                  <a:lnTo>
                    <a:pt x="5565140" y="6766919"/>
                  </a:lnTo>
                  <a:close/>
                </a:path>
                <a:path w="8103234" h="6858000">
                  <a:moveTo>
                    <a:pt x="5504434" y="6801119"/>
                  </a:moveTo>
                  <a:lnTo>
                    <a:pt x="5466969" y="6821999"/>
                  </a:lnTo>
                  <a:lnTo>
                    <a:pt x="5473827" y="6834239"/>
                  </a:lnTo>
                  <a:lnTo>
                    <a:pt x="5510911" y="6813359"/>
                  </a:lnTo>
                  <a:lnTo>
                    <a:pt x="5504434" y="6801119"/>
                  </a:lnTo>
                  <a:close/>
                </a:path>
                <a:path w="8103234" h="6858000">
                  <a:moveTo>
                    <a:pt x="6272657" y="6827399"/>
                  </a:moveTo>
                  <a:lnTo>
                    <a:pt x="6258560" y="6828119"/>
                  </a:lnTo>
                  <a:lnTo>
                    <a:pt x="6260338" y="6857999"/>
                  </a:lnTo>
                  <a:lnTo>
                    <a:pt x="6274435" y="6857999"/>
                  </a:lnTo>
                  <a:lnTo>
                    <a:pt x="6272657" y="6827399"/>
                  </a:lnTo>
                  <a:close/>
                </a:path>
                <a:path w="8103234" h="6858000">
                  <a:moveTo>
                    <a:pt x="6256020" y="6547675"/>
                  </a:moveTo>
                  <a:lnTo>
                    <a:pt x="6242050" y="6548399"/>
                  </a:lnTo>
                  <a:lnTo>
                    <a:pt x="6244590" y="6590880"/>
                  </a:lnTo>
                  <a:lnTo>
                    <a:pt x="6258560" y="6590157"/>
                  </a:lnTo>
                  <a:lnTo>
                    <a:pt x="6256020" y="6547675"/>
                  </a:lnTo>
                  <a:close/>
                </a:path>
                <a:path w="8103234" h="6858000">
                  <a:moveTo>
                    <a:pt x="6260338" y="6617525"/>
                  </a:moveTo>
                  <a:lnTo>
                    <a:pt x="6246368" y="6618236"/>
                  </a:lnTo>
                  <a:lnTo>
                    <a:pt x="6248908" y="6661073"/>
                  </a:lnTo>
                  <a:lnTo>
                    <a:pt x="6262878" y="6659994"/>
                  </a:lnTo>
                  <a:lnTo>
                    <a:pt x="6260338" y="6617525"/>
                  </a:lnTo>
                  <a:close/>
                </a:path>
                <a:path w="8103234" h="6858000">
                  <a:moveTo>
                    <a:pt x="6264402" y="6687362"/>
                  </a:moveTo>
                  <a:lnTo>
                    <a:pt x="6250305" y="6688442"/>
                  </a:lnTo>
                  <a:lnTo>
                    <a:pt x="6252845" y="6730923"/>
                  </a:lnTo>
                  <a:lnTo>
                    <a:pt x="6266815" y="6730199"/>
                  </a:lnTo>
                  <a:lnTo>
                    <a:pt x="6264402" y="6687362"/>
                  </a:lnTo>
                  <a:close/>
                </a:path>
                <a:path w="8103234" h="6858000">
                  <a:moveTo>
                    <a:pt x="6268339" y="6757559"/>
                  </a:moveTo>
                  <a:lnTo>
                    <a:pt x="6254623" y="6758279"/>
                  </a:lnTo>
                  <a:lnTo>
                    <a:pt x="6257163" y="6800759"/>
                  </a:lnTo>
                  <a:lnTo>
                    <a:pt x="6270879" y="6800039"/>
                  </a:lnTo>
                  <a:lnTo>
                    <a:pt x="6268339" y="6757559"/>
                  </a:lnTo>
                  <a:close/>
                </a:path>
                <a:path w="8103234" h="6858000">
                  <a:moveTo>
                    <a:pt x="7785354" y="5956922"/>
                  </a:moveTo>
                  <a:lnTo>
                    <a:pt x="7780274" y="5969876"/>
                  </a:lnTo>
                  <a:lnTo>
                    <a:pt x="7820279" y="5985357"/>
                  </a:lnTo>
                  <a:lnTo>
                    <a:pt x="7825358" y="5972035"/>
                  </a:lnTo>
                  <a:lnTo>
                    <a:pt x="7785354" y="5956922"/>
                  </a:lnTo>
                  <a:close/>
                </a:path>
                <a:path w="8103234" h="6858000">
                  <a:moveTo>
                    <a:pt x="7850885" y="5982119"/>
                  </a:moveTo>
                  <a:lnTo>
                    <a:pt x="7845806" y="5995073"/>
                  </a:lnTo>
                  <a:lnTo>
                    <a:pt x="7885810" y="6010554"/>
                  </a:lnTo>
                  <a:lnTo>
                    <a:pt x="7890763" y="5997244"/>
                  </a:lnTo>
                  <a:lnTo>
                    <a:pt x="7850885" y="5982119"/>
                  </a:lnTo>
                  <a:close/>
                </a:path>
                <a:path w="8103234" h="6858000">
                  <a:moveTo>
                    <a:pt x="7916290" y="6007315"/>
                  </a:moveTo>
                  <a:lnTo>
                    <a:pt x="7911337" y="6020282"/>
                  </a:lnTo>
                  <a:lnTo>
                    <a:pt x="7950834" y="6035763"/>
                  </a:lnTo>
                  <a:lnTo>
                    <a:pt x="7955914" y="6022441"/>
                  </a:lnTo>
                  <a:lnTo>
                    <a:pt x="7916290" y="6007315"/>
                  </a:lnTo>
                  <a:close/>
                </a:path>
                <a:path w="8103234" h="6858000">
                  <a:moveTo>
                    <a:pt x="7981823" y="6032525"/>
                  </a:moveTo>
                  <a:lnTo>
                    <a:pt x="7976742" y="6045479"/>
                  </a:lnTo>
                  <a:lnTo>
                    <a:pt x="8016366" y="6060960"/>
                  </a:lnTo>
                  <a:lnTo>
                    <a:pt x="8021447" y="6047638"/>
                  </a:lnTo>
                  <a:lnTo>
                    <a:pt x="7981823" y="6032525"/>
                  </a:lnTo>
                  <a:close/>
                </a:path>
                <a:path w="8103234" h="6858000">
                  <a:moveTo>
                    <a:pt x="8046974" y="6057722"/>
                  </a:moveTo>
                  <a:lnTo>
                    <a:pt x="8041893" y="6070676"/>
                  </a:lnTo>
                  <a:lnTo>
                    <a:pt x="8081899" y="6086157"/>
                  </a:lnTo>
                  <a:lnTo>
                    <a:pt x="8086852" y="6072835"/>
                  </a:lnTo>
                  <a:lnTo>
                    <a:pt x="8046974" y="6057722"/>
                  </a:lnTo>
                  <a:close/>
                </a:path>
                <a:path w="8103234" h="6858000">
                  <a:moveTo>
                    <a:pt x="7525892" y="5950445"/>
                  </a:moveTo>
                  <a:lnTo>
                    <a:pt x="7485633" y="5964834"/>
                  </a:lnTo>
                  <a:lnTo>
                    <a:pt x="7490333" y="5977801"/>
                  </a:lnTo>
                  <a:lnTo>
                    <a:pt x="7530591" y="5963754"/>
                  </a:lnTo>
                  <a:lnTo>
                    <a:pt x="7525892" y="5950445"/>
                  </a:lnTo>
                  <a:close/>
                </a:path>
                <a:path w="8103234" h="6858000">
                  <a:moveTo>
                    <a:pt x="7459726" y="5973838"/>
                  </a:moveTo>
                  <a:lnTo>
                    <a:pt x="7419466" y="5988240"/>
                  </a:lnTo>
                  <a:lnTo>
                    <a:pt x="7424038" y="6001194"/>
                  </a:lnTo>
                  <a:lnTo>
                    <a:pt x="7464425" y="5987161"/>
                  </a:lnTo>
                  <a:lnTo>
                    <a:pt x="7459726" y="5973838"/>
                  </a:lnTo>
                  <a:close/>
                </a:path>
                <a:path w="8103234" h="6858000">
                  <a:moveTo>
                    <a:pt x="7393558" y="5997244"/>
                  </a:moveTo>
                  <a:lnTo>
                    <a:pt x="7353173" y="6011633"/>
                  </a:lnTo>
                  <a:lnTo>
                    <a:pt x="7357872" y="6024600"/>
                  </a:lnTo>
                  <a:lnTo>
                    <a:pt x="7398131" y="6010554"/>
                  </a:lnTo>
                  <a:lnTo>
                    <a:pt x="7393558" y="5997244"/>
                  </a:lnTo>
                  <a:close/>
                </a:path>
                <a:path w="8103234" h="6858000">
                  <a:moveTo>
                    <a:pt x="7327646" y="6020638"/>
                  </a:moveTo>
                  <a:lnTo>
                    <a:pt x="7287386" y="6034684"/>
                  </a:lnTo>
                  <a:lnTo>
                    <a:pt x="7292085" y="6047994"/>
                  </a:lnTo>
                  <a:lnTo>
                    <a:pt x="7332344" y="6033960"/>
                  </a:lnTo>
                  <a:lnTo>
                    <a:pt x="7327646" y="6020638"/>
                  </a:lnTo>
                  <a:close/>
                </a:path>
                <a:path w="8103234" h="6858000">
                  <a:moveTo>
                    <a:pt x="7261479" y="6044044"/>
                  </a:moveTo>
                  <a:lnTo>
                    <a:pt x="7221092" y="6058077"/>
                  </a:lnTo>
                  <a:lnTo>
                    <a:pt x="7225791" y="6071400"/>
                  </a:lnTo>
                  <a:lnTo>
                    <a:pt x="7266178" y="6056998"/>
                  </a:lnTo>
                  <a:lnTo>
                    <a:pt x="7261479" y="6044044"/>
                  </a:lnTo>
                  <a:close/>
                </a:path>
                <a:path w="8103234" h="6858000">
                  <a:moveTo>
                    <a:pt x="7195184" y="6067437"/>
                  </a:moveTo>
                  <a:lnTo>
                    <a:pt x="7154926" y="6081483"/>
                  </a:lnTo>
                  <a:lnTo>
                    <a:pt x="7159625" y="6094793"/>
                  </a:lnTo>
                  <a:lnTo>
                    <a:pt x="7199883" y="6080404"/>
                  </a:lnTo>
                  <a:lnTo>
                    <a:pt x="7195184" y="6067437"/>
                  </a:lnTo>
                  <a:close/>
                </a:path>
                <a:path w="8103234" h="6858000">
                  <a:moveTo>
                    <a:pt x="7129017" y="6090475"/>
                  </a:moveTo>
                  <a:lnTo>
                    <a:pt x="7089139" y="6104877"/>
                  </a:lnTo>
                  <a:lnTo>
                    <a:pt x="7093711" y="6117844"/>
                  </a:lnTo>
                  <a:lnTo>
                    <a:pt x="7133716" y="6103797"/>
                  </a:lnTo>
                  <a:lnTo>
                    <a:pt x="7129017" y="6090475"/>
                  </a:lnTo>
                  <a:close/>
                </a:path>
                <a:path w="8103234" h="6858000">
                  <a:moveTo>
                    <a:pt x="7063232" y="6113881"/>
                  </a:moveTo>
                  <a:lnTo>
                    <a:pt x="7022846" y="6128283"/>
                  </a:lnTo>
                  <a:lnTo>
                    <a:pt x="7027544" y="6141237"/>
                  </a:lnTo>
                  <a:lnTo>
                    <a:pt x="7067804" y="6127203"/>
                  </a:lnTo>
                  <a:lnTo>
                    <a:pt x="7063232" y="6113881"/>
                  </a:lnTo>
                  <a:close/>
                </a:path>
                <a:path w="8103234" h="6858000">
                  <a:moveTo>
                    <a:pt x="6996937" y="6137275"/>
                  </a:moveTo>
                  <a:lnTo>
                    <a:pt x="6956679" y="6151676"/>
                  </a:lnTo>
                  <a:lnTo>
                    <a:pt x="6961378" y="6164643"/>
                  </a:lnTo>
                  <a:lnTo>
                    <a:pt x="7001636" y="6150597"/>
                  </a:lnTo>
                  <a:lnTo>
                    <a:pt x="6996937" y="6137275"/>
                  </a:lnTo>
                  <a:close/>
                </a:path>
                <a:path w="8103234" h="6858000">
                  <a:moveTo>
                    <a:pt x="6930771" y="6160681"/>
                  </a:moveTo>
                  <a:lnTo>
                    <a:pt x="6890765" y="6174714"/>
                  </a:lnTo>
                  <a:lnTo>
                    <a:pt x="6895083" y="6188036"/>
                  </a:lnTo>
                  <a:lnTo>
                    <a:pt x="6935469" y="6174003"/>
                  </a:lnTo>
                  <a:lnTo>
                    <a:pt x="6930771" y="6160681"/>
                  </a:lnTo>
                  <a:close/>
                </a:path>
                <a:path w="8103234" h="6858000">
                  <a:moveTo>
                    <a:pt x="6864858" y="6184074"/>
                  </a:moveTo>
                  <a:lnTo>
                    <a:pt x="6824599" y="6198120"/>
                  </a:lnTo>
                  <a:lnTo>
                    <a:pt x="6829298" y="6211443"/>
                  </a:lnTo>
                  <a:lnTo>
                    <a:pt x="6869557" y="6197041"/>
                  </a:lnTo>
                  <a:lnTo>
                    <a:pt x="6864858" y="6184074"/>
                  </a:lnTo>
                  <a:close/>
                </a:path>
                <a:path w="8103234" h="6858000">
                  <a:moveTo>
                    <a:pt x="6798690" y="6207480"/>
                  </a:moveTo>
                  <a:lnTo>
                    <a:pt x="6758432" y="6221514"/>
                  </a:lnTo>
                  <a:lnTo>
                    <a:pt x="6763131" y="6234836"/>
                  </a:lnTo>
                  <a:lnTo>
                    <a:pt x="6803389" y="6220434"/>
                  </a:lnTo>
                  <a:lnTo>
                    <a:pt x="6798690" y="6207480"/>
                  </a:lnTo>
                  <a:close/>
                </a:path>
                <a:path w="8103234" h="6858000">
                  <a:moveTo>
                    <a:pt x="6732524" y="6230518"/>
                  </a:moveTo>
                  <a:lnTo>
                    <a:pt x="6692137" y="6244920"/>
                  </a:lnTo>
                  <a:lnTo>
                    <a:pt x="6696836" y="6257874"/>
                  </a:lnTo>
                  <a:lnTo>
                    <a:pt x="6737223" y="6243840"/>
                  </a:lnTo>
                  <a:lnTo>
                    <a:pt x="6732524" y="6230518"/>
                  </a:lnTo>
                  <a:close/>
                </a:path>
                <a:path w="8103234" h="6858000">
                  <a:moveTo>
                    <a:pt x="6666610" y="6253924"/>
                  </a:moveTo>
                  <a:lnTo>
                    <a:pt x="6626352" y="6268313"/>
                  </a:lnTo>
                  <a:lnTo>
                    <a:pt x="6631051" y="6281280"/>
                  </a:lnTo>
                  <a:lnTo>
                    <a:pt x="6670929" y="6267234"/>
                  </a:lnTo>
                  <a:lnTo>
                    <a:pt x="6666610" y="6253924"/>
                  </a:lnTo>
                  <a:close/>
                </a:path>
                <a:path w="8103234" h="6858000">
                  <a:moveTo>
                    <a:pt x="6600443" y="6277317"/>
                  </a:moveTo>
                  <a:lnTo>
                    <a:pt x="6560184" y="6291364"/>
                  </a:lnTo>
                  <a:lnTo>
                    <a:pt x="6564757" y="6304673"/>
                  </a:lnTo>
                  <a:lnTo>
                    <a:pt x="6605142" y="6290640"/>
                  </a:lnTo>
                  <a:lnTo>
                    <a:pt x="6600443" y="6277317"/>
                  </a:lnTo>
                  <a:close/>
                </a:path>
                <a:path w="8103234" h="6858000">
                  <a:moveTo>
                    <a:pt x="6534277" y="6300724"/>
                  </a:moveTo>
                  <a:lnTo>
                    <a:pt x="6493891" y="6314757"/>
                  </a:lnTo>
                  <a:lnTo>
                    <a:pt x="6498590" y="6328079"/>
                  </a:lnTo>
                  <a:lnTo>
                    <a:pt x="6538849" y="6313678"/>
                  </a:lnTo>
                  <a:lnTo>
                    <a:pt x="6534277" y="6300724"/>
                  </a:lnTo>
                  <a:close/>
                </a:path>
                <a:path w="8103234" h="6858000">
                  <a:moveTo>
                    <a:pt x="6467983" y="6324117"/>
                  </a:moveTo>
                  <a:lnTo>
                    <a:pt x="6428105" y="6338163"/>
                  </a:lnTo>
                  <a:lnTo>
                    <a:pt x="6432804" y="6351473"/>
                  </a:lnTo>
                  <a:lnTo>
                    <a:pt x="6472682" y="6337084"/>
                  </a:lnTo>
                  <a:lnTo>
                    <a:pt x="6467983" y="6324117"/>
                  </a:lnTo>
                  <a:close/>
                </a:path>
                <a:path w="8103234" h="6858000">
                  <a:moveTo>
                    <a:pt x="6402197" y="6347155"/>
                  </a:moveTo>
                  <a:lnTo>
                    <a:pt x="6361811" y="6361557"/>
                  </a:lnTo>
                  <a:lnTo>
                    <a:pt x="6366510" y="6374879"/>
                  </a:lnTo>
                  <a:lnTo>
                    <a:pt x="6406896" y="6360477"/>
                  </a:lnTo>
                  <a:lnTo>
                    <a:pt x="6402197" y="6347155"/>
                  </a:lnTo>
                  <a:close/>
                </a:path>
                <a:path w="8103234" h="6858000">
                  <a:moveTo>
                    <a:pt x="8103108" y="2546985"/>
                  </a:moveTo>
                  <a:lnTo>
                    <a:pt x="8094472" y="2550541"/>
                  </a:lnTo>
                  <a:lnTo>
                    <a:pt x="8103108" y="2571877"/>
                  </a:lnTo>
                  <a:lnTo>
                    <a:pt x="8103108" y="2546985"/>
                  </a:lnTo>
                  <a:close/>
                </a:path>
                <a:path w="8103234" h="6858000">
                  <a:moveTo>
                    <a:pt x="7691242" y="1521333"/>
                  </a:moveTo>
                  <a:lnTo>
                    <a:pt x="7676007" y="1521333"/>
                  </a:lnTo>
                  <a:lnTo>
                    <a:pt x="7688199" y="1551177"/>
                  </a:lnTo>
                  <a:lnTo>
                    <a:pt x="7701153" y="1545844"/>
                  </a:lnTo>
                  <a:lnTo>
                    <a:pt x="7691242" y="1521333"/>
                  </a:lnTo>
                  <a:close/>
                </a:path>
                <a:path w="8103234" h="6858000">
                  <a:moveTo>
                    <a:pt x="7567676" y="1398270"/>
                  </a:moveTo>
                  <a:lnTo>
                    <a:pt x="7562596" y="1411224"/>
                  </a:lnTo>
                  <a:lnTo>
                    <a:pt x="7572375" y="1415161"/>
                  </a:lnTo>
                  <a:lnTo>
                    <a:pt x="7570215" y="1423035"/>
                  </a:lnTo>
                  <a:lnTo>
                    <a:pt x="7568691" y="1431416"/>
                  </a:lnTo>
                  <a:lnTo>
                    <a:pt x="7568691" y="1440052"/>
                  </a:lnTo>
                  <a:lnTo>
                    <a:pt x="7575335" y="1472985"/>
                  </a:lnTo>
                  <a:lnTo>
                    <a:pt x="7593457" y="1499870"/>
                  </a:lnTo>
                  <a:lnTo>
                    <a:pt x="7620341" y="1517991"/>
                  </a:lnTo>
                  <a:lnTo>
                    <a:pt x="7653274" y="1524635"/>
                  </a:lnTo>
                  <a:lnTo>
                    <a:pt x="7661275" y="1524635"/>
                  </a:lnTo>
                  <a:lnTo>
                    <a:pt x="7668767" y="1523491"/>
                  </a:lnTo>
                  <a:lnTo>
                    <a:pt x="7676007" y="1521333"/>
                  </a:lnTo>
                  <a:lnTo>
                    <a:pt x="7691242" y="1521333"/>
                  </a:lnTo>
                  <a:lnTo>
                    <a:pt x="7689341" y="1516634"/>
                  </a:lnTo>
                  <a:lnTo>
                    <a:pt x="7709030" y="1503685"/>
                  </a:lnTo>
                  <a:lnTo>
                    <a:pt x="7724362" y="1485915"/>
                  </a:lnTo>
                  <a:lnTo>
                    <a:pt x="7734311" y="1464359"/>
                  </a:lnTo>
                  <a:lnTo>
                    <a:pt x="7737856" y="1440052"/>
                  </a:lnTo>
                  <a:lnTo>
                    <a:pt x="7734381" y="1415950"/>
                  </a:lnTo>
                  <a:lnTo>
                    <a:pt x="7728109" y="1402207"/>
                  </a:lnTo>
                  <a:lnTo>
                    <a:pt x="7577708" y="1402207"/>
                  </a:lnTo>
                  <a:lnTo>
                    <a:pt x="7567676" y="1398270"/>
                  </a:lnTo>
                  <a:close/>
                </a:path>
                <a:path w="8103234" h="6858000">
                  <a:moveTo>
                    <a:pt x="7661529" y="1355344"/>
                  </a:moveTo>
                  <a:lnTo>
                    <a:pt x="7653274" y="1355344"/>
                  </a:lnTo>
                  <a:lnTo>
                    <a:pt x="7629465" y="1358773"/>
                  </a:lnTo>
                  <a:lnTo>
                    <a:pt x="7608252" y="1368393"/>
                  </a:lnTo>
                  <a:lnTo>
                    <a:pt x="7590659" y="1383204"/>
                  </a:lnTo>
                  <a:lnTo>
                    <a:pt x="7577708" y="1402207"/>
                  </a:lnTo>
                  <a:lnTo>
                    <a:pt x="7728109" y="1402207"/>
                  </a:lnTo>
                  <a:lnTo>
                    <a:pt x="7724632" y="1394587"/>
                  </a:lnTo>
                  <a:lnTo>
                    <a:pt x="7709620" y="1376937"/>
                  </a:lnTo>
                  <a:lnTo>
                    <a:pt x="7690358" y="1363979"/>
                  </a:lnTo>
                  <a:lnTo>
                    <a:pt x="7691937" y="1359027"/>
                  </a:lnTo>
                  <a:lnTo>
                    <a:pt x="7677404" y="1359027"/>
                  </a:lnTo>
                  <a:lnTo>
                    <a:pt x="7669910" y="1356487"/>
                  </a:lnTo>
                  <a:lnTo>
                    <a:pt x="7661529" y="1355344"/>
                  </a:lnTo>
                  <a:close/>
                </a:path>
                <a:path w="8103234" h="6858000">
                  <a:moveTo>
                    <a:pt x="7686421" y="1330578"/>
                  </a:moveTo>
                  <a:lnTo>
                    <a:pt x="7677404" y="1359027"/>
                  </a:lnTo>
                  <a:lnTo>
                    <a:pt x="7691937" y="1359027"/>
                  </a:lnTo>
                  <a:lnTo>
                    <a:pt x="7699756" y="1334515"/>
                  </a:lnTo>
                  <a:lnTo>
                    <a:pt x="7686421" y="1330578"/>
                  </a:lnTo>
                  <a:close/>
                </a:path>
                <a:path w="8103234" h="6858000">
                  <a:moveTo>
                    <a:pt x="7711566" y="1571371"/>
                  </a:moveTo>
                  <a:lnTo>
                    <a:pt x="7698612" y="1576832"/>
                  </a:lnTo>
                  <a:lnTo>
                    <a:pt x="7714487" y="1616075"/>
                  </a:lnTo>
                  <a:lnTo>
                    <a:pt x="7727441" y="1610995"/>
                  </a:lnTo>
                  <a:lnTo>
                    <a:pt x="7711566" y="1571371"/>
                  </a:lnTo>
                  <a:close/>
                </a:path>
                <a:path w="8103234" h="6858000">
                  <a:moveTo>
                    <a:pt x="7737856" y="1636140"/>
                  </a:moveTo>
                  <a:lnTo>
                    <a:pt x="7724902" y="1641602"/>
                  </a:lnTo>
                  <a:lnTo>
                    <a:pt x="7741158" y="1681226"/>
                  </a:lnTo>
                  <a:lnTo>
                    <a:pt x="7754111" y="1675764"/>
                  </a:lnTo>
                  <a:lnTo>
                    <a:pt x="7737856" y="1636140"/>
                  </a:lnTo>
                  <a:close/>
                </a:path>
                <a:path w="8103234" h="6858000">
                  <a:moveTo>
                    <a:pt x="7764144" y="1701419"/>
                  </a:moveTo>
                  <a:lnTo>
                    <a:pt x="7751572" y="1706372"/>
                  </a:lnTo>
                  <a:lnTo>
                    <a:pt x="7767319" y="1745996"/>
                  </a:lnTo>
                  <a:lnTo>
                    <a:pt x="7780274" y="1740662"/>
                  </a:lnTo>
                  <a:lnTo>
                    <a:pt x="7764144" y="1701419"/>
                  </a:lnTo>
                  <a:close/>
                </a:path>
                <a:path w="8103234" h="6858000">
                  <a:moveTo>
                    <a:pt x="7790814" y="1766189"/>
                  </a:moveTo>
                  <a:lnTo>
                    <a:pt x="7777860" y="1771523"/>
                  </a:lnTo>
                  <a:lnTo>
                    <a:pt x="7793989" y="1810765"/>
                  </a:lnTo>
                  <a:lnTo>
                    <a:pt x="7806562" y="1805813"/>
                  </a:lnTo>
                  <a:lnTo>
                    <a:pt x="7790814" y="1766189"/>
                  </a:lnTo>
                  <a:close/>
                </a:path>
                <a:path w="8103234" h="6858000">
                  <a:moveTo>
                    <a:pt x="7816977" y="1830959"/>
                  </a:moveTo>
                  <a:lnTo>
                    <a:pt x="7804023" y="1836420"/>
                  </a:lnTo>
                  <a:lnTo>
                    <a:pt x="7820279" y="1875916"/>
                  </a:lnTo>
                  <a:lnTo>
                    <a:pt x="7833233" y="1870583"/>
                  </a:lnTo>
                  <a:lnTo>
                    <a:pt x="7816977" y="1830959"/>
                  </a:lnTo>
                  <a:close/>
                </a:path>
                <a:path w="8103234" h="6858000">
                  <a:moveTo>
                    <a:pt x="7843647" y="1896110"/>
                  </a:moveTo>
                  <a:lnTo>
                    <a:pt x="7830692" y="1901189"/>
                  </a:lnTo>
                  <a:lnTo>
                    <a:pt x="7846567" y="1940814"/>
                  </a:lnTo>
                  <a:lnTo>
                    <a:pt x="7859522" y="1935734"/>
                  </a:lnTo>
                  <a:lnTo>
                    <a:pt x="7843647" y="1896110"/>
                  </a:lnTo>
                  <a:close/>
                </a:path>
                <a:path w="8103234" h="6858000">
                  <a:moveTo>
                    <a:pt x="7869935" y="1960879"/>
                  </a:moveTo>
                  <a:lnTo>
                    <a:pt x="7856982" y="1966340"/>
                  </a:lnTo>
                  <a:lnTo>
                    <a:pt x="7873110" y="2005964"/>
                  </a:lnTo>
                  <a:lnTo>
                    <a:pt x="7886064" y="2000503"/>
                  </a:lnTo>
                  <a:lnTo>
                    <a:pt x="7869935" y="1960879"/>
                  </a:lnTo>
                  <a:close/>
                </a:path>
                <a:path w="8103234" h="6858000">
                  <a:moveTo>
                    <a:pt x="7896225" y="2026030"/>
                  </a:moveTo>
                  <a:lnTo>
                    <a:pt x="7883271" y="2031111"/>
                  </a:lnTo>
                  <a:lnTo>
                    <a:pt x="7899400" y="2070735"/>
                  </a:lnTo>
                  <a:lnTo>
                    <a:pt x="7912354" y="2065274"/>
                  </a:lnTo>
                  <a:lnTo>
                    <a:pt x="7896225" y="2026030"/>
                  </a:lnTo>
                  <a:close/>
                </a:path>
                <a:path w="8103234" h="6858000">
                  <a:moveTo>
                    <a:pt x="7922767" y="2090927"/>
                  </a:moveTo>
                  <a:lnTo>
                    <a:pt x="7909813" y="2095880"/>
                  </a:lnTo>
                  <a:lnTo>
                    <a:pt x="7925688" y="2135504"/>
                  </a:lnTo>
                  <a:lnTo>
                    <a:pt x="7938642" y="2130425"/>
                  </a:lnTo>
                  <a:lnTo>
                    <a:pt x="7922767" y="2090927"/>
                  </a:lnTo>
                  <a:close/>
                </a:path>
                <a:path w="8103234" h="6858000">
                  <a:moveTo>
                    <a:pt x="7949057" y="2155698"/>
                  </a:moveTo>
                  <a:lnTo>
                    <a:pt x="7936103" y="2161032"/>
                  </a:lnTo>
                  <a:lnTo>
                    <a:pt x="7952358" y="2200655"/>
                  </a:lnTo>
                  <a:lnTo>
                    <a:pt x="7965312" y="2195322"/>
                  </a:lnTo>
                  <a:lnTo>
                    <a:pt x="7949057" y="2155698"/>
                  </a:lnTo>
                  <a:close/>
                </a:path>
                <a:path w="8103234" h="6858000">
                  <a:moveTo>
                    <a:pt x="7975346" y="2220849"/>
                  </a:moveTo>
                  <a:lnTo>
                    <a:pt x="7962391" y="2225929"/>
                  </a:lnTo>
                  <a:lnTo>
                    <a:pt x="7978648" y="2265426"/>
                  </a:lnTo>
                  <a:lnTo>
                    <a:pt x="7991602" y="2260091"/>
                  </a:lnTo>
                  <a:lnTo>
                    <a:pt x="7975346" y="2220849"/>
                  </a:lnTo>
                  <a:close/>
                </a:path>
                <a:path w="8103234" h="6858000">
                  <a:moveTo>
                    <a:pt x="8002015" y="2285619"/>
                  </a:moveTo>
                  <a:lnTo>
                    <a:pt x="7989061" y="2291079"/>
                  </a:lnTo>
                  <a:lnTo>
                    <a:pt x="8004809" y="2330323"/>
                  </a:lnTo>
                  <a:lnTo>
                    <a:pt x="8017763" y="2325242"/>
                  </a:lnTo>
                  <a:lnTo>
                    <a:pt x="8002015" y="2285619"/>
                  </a:lnTo>
                  <a:close/>
                </a:path>
                <a:path w="8103234" h="6858000">
                  <a:moveTo>
                    <a:pt x="8028305" y="2350389"/>
                  </a:moveTo>
                  <a:lnTo>
                    <a:pt x="8015351" y="2355850"/>
                  </a:lnTo>
                  <a:lnTo>
                    <a:pt x="8031480" y="2395474"/>
                  </a:lnTo>
                  <a:lnTo>
                    <a:pt x="8044433" y="2390013"/>
                  </a:lnTo>
                  <a:lnTo>
                    <a:pt x="8028305" y="2350389"/>
                  </a:lnTo>
                  <a:close/>
                </a:path>
                <a:path w="8103234" h="6858000">
                  <a:moveTo>
                    <a:pt x="8054466" y="2415540"/>
                  </a:moveTo>
                  <a:lnTo>
                    <a:pt x="8041512" y="2420620"/>
                  </a:lnTo>
                  <a:lnTo>
                    <a:pt x="8057768" y="2460244"/>
                  </a:lnTo>
                  <a:lnTo>
                    <a:pt x="8070723" y="2455164"/>
                  </a:lnTo>
                  <a:lnTo>
                    <a:pt x="8054466" y="2415540"/>
                  </a:lnTo>
                  <a:close/>
                </a:path>
                <a:path w="8103234" h="6858000">
                  <a:moveTo>
                    <a:pt x="8081136" y="2480437"/>
                  </a:moveTo>
                  <a:lnTo>
                    <a:pt x="8068183" y="2485771"/>
                  </a:lnTo>
                  <a:lnTo>
                    <a:pt x="8084058" y="2525395"/>
                  </a:lnTo>
                  <a:lnTo>
                    <a:pt x="8097011" y="2520061"/>
                  </a:lnTo>
                  <a:lnTo>
                    <a:pt x="8081136" y="2480437"/>
                  </a:lnTo>
                  <a:close/>
                </a:path>
                <a:path w="8103234" h="6858000">
                  <a:moveTo>
                    <a:pt x="8077200" y="0"/>
                  </a:moveTo>
                  <a:lnTo>
                    <a:pt x="8041893" y="0"/>
                  </a:lnTo>
                  <a:lnTo>
                    <a:pt x="8034401" y="761"/>
                  </a:lnTo>
                  <a:lnTo>
                    <a:pt x="8036179" y="14731"/>
                  </a:lnTo>
                  <a:lnTo>
                    <a:pt x="8078597" y="9778"/>
                  </a:lnTo>
                  <a:lnTo>
                    <a:pt x="8077200" y="0"/>
                  </a:lnTo>
                  <a:close/>
                </a:path>
                <a:path w="8103234" h="6858000">
                  <a:moveTo>
                    <a:pt x="5153152" y="332231"/>
                  </a:moveTo>
                  <a:lnTo>
                    <a:pt x="5111115" y="336930"/>
                  </a:lnTo>
                  <a:lnTo>
                    <a:pt x="5112512" y="351027"/>
                  </a:lnTo>
                  <a:lnTo>
                    <a:pt x="5154930" y="345948"/>
                  </a:lnTo>
                  <a:lnTo>
                    <a:pt x="5153152" y="332231"/>
                  </a:lnTo>
                  <a:close/>
                </a:path>
                <a:path w="8103234" h="6858000">
                  <a:moveTo>
                    <a:pt x="5223002" y="323976"/>
                  </a:moveTo>
                  <a:lnTo>
                    <a:pt x="5180584" y="329056"/>
                  </a:lnTo>
                  <a:lnTo>
                    <a:pt x="5182362" y="343026"/>
                  </a:lnTo>
                  <a:lnTo>
                    <a:pt x="5224399" y="338074"/>
                  </a:lnTo>
                  <a:lnTo>
                    <a:pt x="5223002" y="323976"/>
                  </a:lnTo>
                  <a:close/>
                </a:path>
                <a:path w="8103234" h="6858000">
                  <a:moveTo>
                    <a:pt x="5292471" y="316102"/>
                  </a:moveTo>
                  <a:lnTo>
                    <a:pt x="5250307" y="321182"/>
                  </a:lnTo>
                  <a:lnTo>
                    <a:pt x="5251831" y="334772"/>
                  </a:lnTo>
                  <a:lnTo>
                    <a:pt x="5294249" y="330073"/>
                  </a:lnTo>
                  <a:lnTo>
                    <a:pt x="5292471" y="316102"/>
                  </a:lnTo>
                  <a:close/>
                </a:path>
                <a:path w="8103234" h="6858000">
                  <a:moveTo>
                    <a:pt x="5362194" y="308101"/>
                  </a:moveTo>
                  <a:lnTo>
                    <a:pt x="5319776" y="313181"/>
                  </a:lnTo>
                  <a:lnTo>
                    <a:pt x="5321173" y="326898"/>
                  </a:lnTo>
                  <a:lnTo>
                    <a:pt x="5363718" y="322199"/>
                  </a:lnTo>
                  <a:lnTo>
                    <a:pt x="5362194" y="308101"/>
                  </a:lnTo>
                  <a:close/>
                </a:path>
                <a:path w="8103234" h="6858000">
                  <a:moveTo>
                    <a:pt x="5431663" y="300227"/>
                  </a:moveTo>
                  <a:lnTo>
                    <a:pt x="5389245" y="304926"/>
                  </a:lnTo>
                  <a:lnTo>
                    <a:pt x="5391023" y="318897"/>
                  </a:lnTo>
                  <a:lnTo>
                    <a:pt x="5433441" y="313944"/>
                  </a:lnTo>
                  <a:lnTo>
                    <a:pt x="5431663" y="300227"/>
                  </a:lnTo>
                  <a:close/>
                </a:path>
                <a:path w="8103234" h="6858000">
                  <a:moveTo>
                    <a:pt x="5501513" y="292353"/>
                  </a:moveTo>
                  <a:lnTo>
                    <a:pt x="5459095" y="297052"/>
                  </a:lnTo>
                  <a:lnTo>
                    <a:pt x="5460492" y="311023"/>
                  </a:lnTo>
                  <a:lnTo>
                    <a:pt x="5502910" y="305943"/>
                  </a:lnTo>
                  <a:lnTo>
                    <a:pt x="5501513" y="292353"/>
                  </a:lnTo>
                  <a:close/>
                </a:path>
                <a:path w="8103234" h="6858000">
                  <a:moveTo>
                    <a:pt x="5570982" y="284099"/>
                  </a:moveTo>
                  <a:lnTo>
                    <a:pt x="5528437" y="289051"/>
                  </a:lnTo>
                  <a:lnTo>
                    <a:pt x="5530342" y="302768"/>
                  </a:lnTo>
                  <a:lnTo>
                    <a:pt x="5572379" y="298069"/>
                  </a:lnTo>
                  <a:lnTo>
                    <a:pt x="5570982" y="284099"/>
                  </a:lnTo>
                  <a:close/>
                </a:path>
                <a:path w="8103234" h="6858000">
                  <a:moveTo>
                    <a:pt x="5640451" y="276098"/>
                  </a:moveTo>
                  <a:lnTo>
                    <a:pt x="5598287" y="281177"/>
                  </a:lnTo>
                  <a:lnTo>
                    <a:pt x="5599684" y="294894"/>
                  </a:lnTo>
                  <a:lnTo>
                    <a:pt x="5642229" y="290195"/>
                  </a:lnTo>
                  <a:lnTo>
                    <a:pt x="5640451" y="276098"/>
                  </a:lnTo>
                  <a:close/>
                </a:path>
                <a:path w="8103234" h="6858000">
                  <a:moveTo>
                    <a:pt x="5710174" y="268224"/>
                  </a:moveTo>
                  <a:lnTo>
                    <a:pt x="5667756" y="272923"/>
                  </a:lnTo>
                  <a:lnTo>
                    <a:pt x="5669534" y="286893"/>
                  </a:lnTo>
                  <a:lnTo>
                    <a:pt x="5711698" y="281940"/>
                  </a:lnTo>
                  <a:lnTo>
                    <a:pt x="5710174" y="268224"/>
                  </a:lnTo>
                  <a:close/>
                </a:path>
                <a:path w="8103234" h="6858000">
                  <a:moveTo>
                    <a:pt x="5779643" y="260223"/>
                  </a:moveTo>
                  <a:lnTo>
                    <a:pt x="5737606" y="264922"/>
                  </a:lnTo>
                  <a:lnTo>
                    <a:pt x="5739003" y="279019"/>
                  </a:lnTo>
                  <a:lnTo>
                    <a:pt x="5781421" y="273939"/>
                  </a:lnTo>
                  <a:lnTo>
                    <a:pt x="5779643" y="260223"/>
                  </a:lnTo>
                  <a:close/>
                </a:path>
                <a:path w="8103234" h="6858000">
                  <a:moveTo>
                    <a:pt x="5849493" y="251968"/>
                  </a:moveTo>
                  <a:lnTo>
                    <a:pt x="5806948" y="257048"/>
                  </a:lnTo>
                  <a:lnTo>
                    <a:pt x="5808472" y="271018"/>
                  </a:lnTo>
                  <a:lnTo>
                    <a:pt x="5850890" y="266065"/>
                  </a:lnTo>
                  <a:lnTo>
                    <a:pt x="5849493" y="251968"/>
                  </a:lnTo>
                  <a:close/>
                </a:path>
                <a:path w="8103234" h="6858000">
                  <a:moveTo>
                    <a:pt x="5918962" y="244094"/>
                  </a:moveTo>
                  <a:lnTo>
                    <a:pt x="5876417" y="249174"/>
                  </a:lnTo>
                  <a:lnTo>
                    <a:pt x="5878195" y="262763"/>
                  </a:lnTo>
                  <a:lnTo>
                    <a:pt x="5920740" y="258064"/>
                  </a:lnTo>
                  <a:lnTo>
                    <a:pt x="5918962" y="244094"/>
                  </a:lnTo>
                  <a:close/>
                </a:path>
                <a:path w="8103234" h="6858000">
                  <a:moveTo>
                    <a:pt x="5988685" y="236220"/>
                  </a:moveTo>
                  <a:lnTo>
                    <a:pt x="5946267" y="240792"/>
                  </a:lnTo>
                  <a:lnTo>
                    <a:pt x="5947664" y="254889"/>
                  </a:lnTo>
                  <a:lnTo>
                    <a:pt x="5990209" y="250190"/>
                  </a:lnTo>
                  <a:lnTo>
                    <a:pt x="5988685" y="236220"/>
                  </a:lnTo>
                  <a:close/>
                </a:path>
                <a:path w="8103234" h="6858000">
                  <a:moveTo>
                    <a:pt x="6058154" y="228219"/>
                  </a:moveTo>
                  <a:lnTo>
                    <a:pt x="6015736" y="232918"/>
                  </a:lnTo>
                  <a:lnTo>
                    <a:pt x="6017514" y="247015"/>
                  </a:lnTo>
                  <a:lnTo>
                    <a:pt x="6059932" y="241934"/>
                  </a:lnTo>
                  <a:lnTo>
                    <a:pt x="6058154" y="228219"/>
                  </a:lnTo>
                  <a:close/>
                </a:path>
                <a:path w="8103234" h="6858000">
                  <a:moveTo>
                    <a:pt x="6128004" y="220345"/>
                  </a:moveTo>
                  <a:lnTo>
                    <a:pt x="6085459" y="225044"/>
                  </a:lnTo>
                  <a:lnTo>
                    <a:pt x="6086983" y="239014"/>
                  </a:lnTo>
                  <a:lnTo>
                    <a:pt x="6129401" y="234060"/>
                  </a:lnTo>
                  <a:lnTo>
                    <a:pt x="6128004" y="220345"/>
                  </a:lnTo>
                  <a:close/>
                </a:path>
                <a:path w="8103234" h="6858000">
                  <a:moveTo>
                    <a:pt x="6197473" y="212090"/>
                  </a:moveTo>
                  <a:lnTo>
                    <a:pt x="6154928" y="217043"/>
                  </a:lnTo>
                  <a:lnTo>
                    <a:pt x="6156706" y="230758"/>
                  </a:lnTo>
                  <a:lnTo>
                    <a:pt x="6198870" y="226059"/>
                  </a:lnTo>
                  <a:lnTo>
                    <a:pt x="6197473" y="212090"/>
                  </a:lnTo>
                  <a:close/>
                </a:path>
                <a:path w="8103234" h="6858000">
                  <a:moveTo>
                    <a:pt x="6266815" y="204089"/>
                  </a:moveTo>
                  <a:lnTo>
                    <a:pt x="6224778" y="209169"/>
                  </a:lnTo>
                  <a:lnTo>
                    <a:pt x="6226175" y="222884"/>
                  </a:lnTo>
                  <a:lnTo>
                    <a:pt x="6268720" y="218185"/>
                  </a:lnTo>
                  <a:lnTo>
                    <a:pt x="6266815" y="204089"/>
                  </a:lnTo>
                  <a:close/>
                </a:path>
                <a:path w="8103234" h="6858000">
                  <a:moveTo>
                    <a:pt x="6336665" y="196215"/>
                  </a:moveTo>
                  <a:lnTo>
                    <a:pt x="6294247" y="200914"/>
                  </a:lnTo>
                  <a:lnTo>
                    <a:pt x="6296025" y="214883"/>
                  </a:lnTo>
                  <a:lnTo>
                    <a:pt x="6338062" y="209930"/>
                  </a:lnTo>
                  <a:lnTo>
                    <a:pt x="6336665" y="196215"/>
                  </a:lnTo>
                  <a:close/>
                </a:path>
                <a:path w="8103234" h="6858000">
                  <a:moveTo>
                    <a:pt x="6406134" y="188341"/>
                  </a:moveTo>
                  <a:lnTo>
                    <a:pt x="6363970" y="192913"/>
                  </a:lnTo>
                  <a:lnTo>
                    <a:pt x="6365494" y="207009"/>
                  </a:lnTo>
                  <a:lnTo>
                    <a:pt x="6407912" y="201929"/>
                  </a:lnTo>
                  <a:lnTo>
                    <a:pt x="6406134" y="188341"/>
                  </a:lnTo>
                  <a:close/>
                </a:path>
                <a:path w="8103234" h="6858000">
                  <a:moveTo>
                    <a:pt x="6475984" y="179958"/>
                  </a:moveTo>
                  <a:lnTo>
                    <a:pt x="6433439" y="185039"/>
                  </a:lnTo>
                  <a:lnTo>
                    <a:pt x="6434963" y="198754"/>
                  </a:lnTo>
                  <a:lnTo>
                    <a:pt x="6477381" y="194055"/>
                  </a:lnTo>
                  <a:lnTo>
                    <a:pt x="6475984" y="179958"/>
                  </a:lnTo>
                  <a:close/>
                </a:path>
                <a:path w="8103234" h="6858000">
                  <a:moveTo>
                    <a:pt x="6545326" y="172084"/>
                  </a:moveTo>
                  <a:lnTo>
                    <a:pt x="6502908" y="177165"/>
                  </a:lnTo>
                  <a:lnTo>
                    <a:pt x="6504685" y="190753"/>
                  </a:lnTo>
                  <a:lnTo>
                    <a:pt x="6547231" y="186181"/>
                  </a:lnTo>
                  <a:lnTo>
                    <a:pt x="6545326" y="172084"/>
                  </a:lnTo>
                  <a:close/>
                </a:path>
                <a:path w="8103234" h="6858000">
                  <a:moveTo>
                    <a:pt x="6615176" y="164210"/>
                  </a:moveTo>
                  <a:lnTo>
                    <a:pt x="6572758" y="168782"/>
                  </a:lnTo>
                  <a:lnTo>
                    <a:pt x="6574155" y="182879"/>
                  </a:lnTo>
                  <a:lnTo>
                    <a:pt x="6616573" y="177800"/>
                  </a:lnTo>
                  <a:lnTo>
                    <a:pt x="6615176" y="164210"/>
                  </a:lnTo>
                  <a:close/>
                </a:path>
                <a:path w="8103234" h="6858000">
                  <a:moveTo>
                    <a:pt x="6684644" y="156209"/>
                  </a:moveTo>
                  <a:lnTo>
                    <a:pt x="6642227" y="160908"/>
                  </a:lnTo>
                  <a:lnTo>
                    <a:pt x="6644005" y="175005"/>
                  </a:lnTo>
                  <a:lnTo>
                    <a:pt x="6686041" y="169925"/>
                  </a:lnTo>
                  <a:lnTo>
                    <a:pt x="6684644" y="156209"/>
                  </a:lnTo>
                  <a:close/>
                </a:path>
                <a:path w="8103234" h="6858000">
                  <a:moveTo>
                    <a:pt x="6754113" y="147954"/>
                  </a:moveTo>
                  <a:lnTo>
                    <a:pt x="6711950" y="153034"/>
                  </a:lnTo>
                  <a:lnTo>
                    <a:pt x="6713474" y="167004"/>
                  </a:lnTo>
                  <a:lnTo>
                    <a:pt x="6755891" y="162051"/>
                  </a:lnTo>
                  <a:lnTo>
                    <a:pt x="6754113" y="147954"/>
                  </a:lnTo>
                  <a:close/>
                </a:path>
                <a:path w="8103234" h="6858000">
                  <a:moveTo>
                    <a:pt x="6823836" y="140080"/>
                  </a:moveTo>
                  <a:lnTo>
                    <a:pt x="6781418" y="145033"/>
                  </a:lnTo>
                  <a:lnTo>
                    <a:pt x="6783197" y="158750"/>
                  </a:lnTo>
                  <a:lnTo>
                    <a:pt x="6825360" y="154050"/>
                  </a:lnTo>
                  <a:lnTo>
                    <a:pt x="6823836" y="140080"/>
                  </a:lnTo>
                  <a:close/>
                </a:path>
                <a:path w="8103234" h="6858000">
                  <a:moveTo>
                    <a:pt x="6893306" y="132079"/>
                  </a:moveTo>
                  <a:lnTo>
                    <a:pt x="6851268" y="137159"/>
                  </a:lnTo>
                  <a:lnTo>
                    <a:pt x="6852665" y="150875"/>
                  </a:lnTo>
                  <a:lnTo>
                    <a:pt x="6895083" y="146176"/>
                  </a:lnTo>
                  <a:lnTo>
                    <a:pt x="6893306" y="132079"/>
                  </a:lnTo>
                  <a:close/>
                </a:path>
                <a:path w="8103234" h="6858000">
                  <a:moveTo>
                    <a:pt x="6963156" y="124205"/>
                  </a:moveTo>
                  <a:lnTo>
                    <a:pt x="6920737" y="128904"/>
                  </a:lnTo>
                  <a:lnTo>
                    <a:pt x="6922515" y="142875"/>
                  </a:lnTo>
                  <a:lnTo>
                    <a:pt x="6964553" y="137922"/>
                  </a:lnTo>
                  <a:lnTo>
                    <a:pt x="6963156" y="124205"/>
                  </a:lnTo>
                  <a:close/>
                </a:path>
                <a:path w="8103234" h="6858000">
                  <a:moveTo>
                    <a:pt x="7032625" y="116331"/>
                  </a:moveTo>
                  <a:lnTo>
                    <a:pt x="6990460" y="120903"/>
                  </a:lnTo>
                  <a:lnTo>
                    <a:pt x="6991984" y="135000"/>
                  </a:lnTo>
                  <a:lnTo>
                    <a:pt x="7034403" y="129921"/>
                  </a:lnTo>
                  <a:lnTo>
                    <a:pt x="7032625" y="116331"/>
                  </a:lnTo>
                  <a:close/>
                </a:path>
                <a:path w="8103234" h="6858000">
                  <a:moveTo>
                    <a:pt x="7102348" y="107950"/>
                  </a:moveTo>
                  <a:lnTo>
                    <a:pt x="7059930" y="113029"/>
                  </a:lnTo>
                  <a:lnTo>
                    <a:pt x="7061327" y="126746"/>
                  </a:lnTo>
                  <a:lnTo>
                    <a:pt x="7103872" y="122047"/>
                  </a:lnTo>
                  <a:lnTo>
                    <a:pt x="7102348" y="107950"/>
                  </a:lnTo>
                  <a:close/>
                </a:path>
                <a:path w="8103234" h="6858000">
                  <a:moveTo>
                    <a:pt x="7171816" y="100075"/>
                  </a:moveTo>
                  <a:lnTo>
                    <a:pt x="7129399" y="105155"/>
                  </a:lnTo>
                  <a:lnTo>
                    <a:pt x="7131177" y="118745"/>
                  </a:lnTo>
                  <a:lnTo>
                    <a:pt x="7173594" y="114173"/>
                  </a:lnTo>
                  <a:lnTo>
                    <a:pt x="7171816" y="100075"/>
                  </a:lnTo>
                  <a:close/>
                </a:path>
                <a:path w="8103234" h="6858000">
                  <a:moveTo>
                    <a:pt x="7241666" y="92201"/>
                  </a:moveTo>
                  <a:lnTo>
                    <a:pt x="7199249" y="96900"/>
                  </a:lnTo>
                  <a:lnTo>
                    <a:pt x="7200646" y="110871"/>
                  </a:lnTo>
                  <a:lnTo>
                    <a:pt x="7243063" y="105791"/>
                  </a:lnTo>
                  <a:lnTo>
                    <a:pt x="7241666" y="92201"/>
                  </a:lnTo>
                  <a:close/>
                </a:path>
                <a:path w="8103234" h="6858000">
                  <a:moveTo>
                    <a:pt x="7311135" y="84200"/>
                  </a:moveTo>
                  <a:lnTo>
                    <a:pt x="7268590" y="88900"/>
                  </a:lnTo>
                  <a:lnTo>
                    <a:pt x="7270496" y="102997"/>
                  </a:lnTo>
                  <a:lnTo>
                    <a:pt x="7312533" y="97917"/>
                  </a:lnTo>
                  <a:lnTo>
                    <a:pt x="7311135" y="84200"/>
                  </a:lnTo>
                  <a:close/>
                </a:path>
                <a:path w="8103234" h="6858000">
                  <a:moveTo>
                    <a:pt x="7380858" y="75946"/>
                  </a:moveTo>
                  <a:lnTo>
                    <a:pt x="7338440" y="81025"/>
                  </a:lnTo>
                  <a:lnTo>
                    <a:pt x="7339837" y="94742"/>
                  </a:lnTo>
                  <a:lnTo>
                    <a:pt x="7382383" y="90043"/>
                  </a:lnTo>
                  <a:lnTo>
                    <a:pt x="7380858" y="75946"/>
                  </a:lnTo>
                  <a:close/>
                </a:path>
                <a:path w="8103234" h="6858000">
                  <a:moveTo>
                    <a:pt x="7450328" y="68072"/>
                  </a:moveTo>
                  <a:lnTo>
                    <a:pt x="7407909" y="73025"/>
                  </a:lnTo>
                  <a:lnTo>
                    <a:pt x="7409687" y="86741"/>
                  </a:lnTo>
                  <a:lnTo>
                    <a:pt x="7451852" y="82042"/>
                  </a:lnTo>
                  <a:lnTo>
                    <a:pt x="7450328" y="68072"/>
                  </a:lnTo>
                  <a:close/>
                </a:path>
                <a:path w="8103234" h="6858000">
                  <a:moveTo>
                    <a:pt x="7519797" y="60071"/>
                  </a:moveTo>
                  <a:lnTo>
                    <a:pt x="7477759" y="64770"/>
                  </a:lnTo>
                  <a:lnTo>
                    <a:pt x="7479157" y="78867"/>
                  </a:lnTo>
                  <a:lnTo>
                    <a:pt x="7521575" y="73786"/>
                  </a:lnTo>
                  <a:lnTo>
                    <a:pt x="7519797" y="60071"/>
                  </a:lnTo>
                  <a:close/>
                </a:path>
                <a:path w="8103234" h="6858000">
                  <a:moveTo>
                    <a:pt x="7589647" y="52197"/>
                  </a:moveTo>
                  <a:lnTo>
                    <a:pt x="7547102" y="56896"/>
                  </a:lnTo>
                  <a:lnTo>
                    <a:pt x="7549007" y="70866"/>
                  </a:lnTo>
                  <a:lnTo>
                    <a:pt x="7591043" y="65913"/>
                  </a:lnTo>
                  <a:lnTo>
                    <a:pt x="7589647" y="52197"/>
                  </a:lnTo>
                  <a:close/>
                </a:path>
                <a:path w="8103234" h="6858000">
                  <a:moveTo>
                    <a:pt x="7659115" y="43942"/>
                  </a:moveTo>
                  <a:lnTo>
                    <a:pt x="7616952" y="49022"/>
                  </a:lnTo>
                  <a:lnTo>
                    <a:pt x="7618349" y="62610"/>
                  </a:lnTo>
                  <a:lnTo>
                    <a:pt x="7660893" y="57911"/>
                  </a:lnTo>
                  <a:lnTo>
                    <a:pt x="7659115" y="43942"/>
                  </a:lnTo>
                  <a:close/>
                </a:path>
                <a:path w="8103234" h="6858000">
                  <a:moveTo>
                    <a:pt x="7728838" y="35941"/>
                  </a:moveTo>
                  <a:lnTo>
                    <a:pt x="7686421" y="41021"/>
                  </a:lnTo>
                  <a:lnTo>
                    <a:pt x="7687817" y="54736"/>
                  </a:lnTo>
                  <a:lnTo>
                    <a:pt x="7730362" y="50038"/>
                  </a:lnTo>
                  <a:lnTo>
                    <a:pt x="7728838" y="35941"/>
                  </a:lnTo>
                  <a:close/>
                </a:path>
                <a:path w="8103234" h="6858000">
                  <a:moveTo>
                    <a:pt x="7798308" y="28067"/>
                  </a:moveTo>
                  <a:lnTo>
                    <a:pt x="7755889" y="32766"/>
                  </a:lnTo>
                  <a:lnTo>
                    <a:pt x="7757667" y="46863"/>
                  </a:lnTo>
                  <a:lnTo>
                    <a:pt x="7800085" y="41782"/>
                  </a:lnTo>
                  <a:lnTo>
                    <a:pt x="7798308" y="28067"/>
                  </a:lnTo>
                  <a:close/>
                </a:path>
                <a:path w="8103234" h="6858000">
                  <a:moveTo>
                    <a:pt x="7868158" y="20193"/>
                  </a:moveTo>
                  <a:lnTo>
                    <a:pt x="7825612" y="24892"/>
                  </a:lnTo>
                  <a:lnTo>
                    <a:pt x="7827136" y="38861"/>
                  </a:lnTo>
                  <a:lnTo>
                    <a:pt x="7869555" y="33781"/>
                  </a:lnTo>
                  <a:lnTo>
                    <a:pt x="7868158" y="20193"/>
                  </a:lnTo>
                  <a:close/>
                </a:path>
                <a:path w="8103234" h="6858000">
                  <a:moveTo>
                    <a:pt x="7937627" y="11938"/>
                  </a:moveTo>
                  <a:lnTo>
                    <a:pt x="7895082" y="16891"/>
                  </a:lnTo>
                  <a:lnTo>
                    <a:pt x="7896859" y="30606"/>
                  </a:lnTo>
                  <a:lnTo>
                    <a:pt x="7939405" y="25907"/>
                  </a:lnTo>
                  <a:lnTo>
                    <a:pt x="7937627" y="11938"/>
                  </a:lnTo>
                  <a:close/>
                </a:path>
                <a:path w="8103234" h="6858000">
                  <a:moveTo>
                    <a:pt x="8007350" y="3936"/>
                  </a:moveTo>
                  <a:lnTo>
                    <a:pt x="7964932" y="9017"/>
                  </a:lnTo>
                  <a:lnTo>
                    <a:pt x="7966329" y="22732"/>
                  </a:lnTo>
                  <a:lnTo>
                    <a:pt x="8008874" y="18033"/>
                  </a:lnTo>
                  <a:lnTo>
                    <a:pt x="8007350" y="3936"/>
                  </a:lnTo>
                  <a:close/>
                </a:path>
                <a:path w="8103234" h="6858000">
                  <a:moveTo>
                    <a:pt x="8103108" y="11556"/>
                  </a:moveTo>
                  <a:lnTo>
                    <a:pt x="8095868" y="34163"/>
                  </a:lnTo>
                  <a:lnTo>
                    <a:pt x="8103108" y="36702"/>
                  </a:lnTo>
                  <a:lnTo>
                    <a:pt x="8103108" y="11556"/>
                  </a:lnTo>
                  <a:close/>
                </a:path>
                <a:path w="8103234" h="6858000">
                  <a:moveTo>
                    <a:pt x="7707249" y="1263650"/>
                  </a:moveTo>
                  <a:lnTo>
                    <a:pt x="7694676" y="1304289"/>
                  </a:lnTo>
                  <a:lnTo>
                    <a:pt x="7708010" y="1308608"/>
                  </a:lnTo>
                  <a:lnTo>
                    <a:pt x="7720583" y="1267967"/>
                  </a:lnTo>
                  <a:lnTo>
                    <a:pt x="7707249" y="1263650"/>
                  </a:lnTo>
                  <a:close/>
                </a:path>
                <a:path w="8103234" h="6858000">
                  <a:moveTo>
                    <a:pt x="7728458" y="1196594"/>
                  </a:moveTo>
                  <a:lnTo>
                    <a:pt x="7715504" y="1237361"/>
                  </a:lnTo>
                  <a:lnTo>
                    <a:pt x="7728838" y="1241678"/>
                  </a:lnTo>
                  <a:lnTo>
                    <a:pt x="7741792" y="1200912"/>
                  </a:lnTo>
                  <a:lnTo>
                    <a:pt x="7728458" y="1196594"/>
                  </a:lnTo>
                  <a:close/>
                </a:path>
                <a:path w="8103234" h="6858000">
                  <a:moveTo>
                    <a:pt x="7749793" y="1130046"/>
                  </a:moveTo>
                  <a:lnTo>
                    <a:pt x="7736839" y="1170686"/>
                  </a:lnTo>
                  <a:lnTo>
                    <a:pt x="7750048" y="1174623"/>
                  </a:lnTo>
                  <a:lnTo>
                    <a:pt x="7763002" y="1133983"/>
                  </a:lnTo>
                  <a:lnTo>
                    <a:pt x="7749793" y="1130046"/>
                  </a:lnTo>
                  <a:close/>
                </a:path>
                <a:path w="8103234" h="6858000">
                  <a:moveTo>
                    <a:pt x="7771003" y="1063116"/>
                  </a:moveTo>
                  <a:lnTo>
                    <a:pt x="7758049" y="1103757"/>
                  </a:lnTo>
                  <a:lnTo>
                    <a:pt x="7771383" y="1108075"/>
                  </a:lnTo>
                  <a:lnTo>
                    <a:pt x="7784337" y="1067435"/>
                  </a:lnTo>
                  <a:lnTo>
                    <a:pt x="7771003" y="1063116"/>
                  </a:lnTo>
                  <a:close/>
                </a:path>
                <a:path w="8103234" h="6858000">
                  <a:moveTo>
                    <a:pt x="7791831" y="996061"/>
                  </a:moveTo>
                  <a:lnTo>
                    <a:pt x="7778877" y="1036827"/>
                  </a:lnTo>
                  <a:lnTo>
                    <a:pt x="7792211" y="1041146"/>
                  </a:lnTo>
                  <a:lnTo>
                    <a:pt x="7805165" y="1000378"/>
                  </a:lnTo>
                  <a:lnTo>
                    <a:pt x="7791831" y="996061"/>
                  </a:lnTo>
                  <a:close/>
                </a:path>
                <a:path w="8103234" h="6858000">
                  <a:moveTo>
                    <a:pt x="7813039" y="929513"/>
                  </a:moveTo>
                  <a:lnTo>
                    <a:pt x="7800085" y="970152"/>
                  </a:lnTo>
                  <a:lnTo>
                    <a:pt x="7813421" y="974216"/>
                  </a:lnTo>
                  <a:lnTo>
                    <a:pt x="7826375" y="933450"/>
                  </a:lnTo>
                  <a:lnTo>
                    <a:pt x="7813039" y="929513"/>
                  </a:lnTo>
                  <a:close/>
                </a:path>
                <a:path w="8103234" h="6858000">
                  <a:moveTo>
                    <a:pt x="7834249" y="862584"/>
                  </a:moveTo>
                  <a:lnTo>
                    <a:pt x="7821294" y="903224"/>
                  </a:lnTo>
                  <a:lnTo>
                    <a:pt x="7834630" y="907541"/>
                  </a:lnTo>
                  <a:lnTo>
                    <a:pt x="7847583" y="866901"/>
                  </a:lnTo>
                  <a:lnTo>
                    <a:pt x="7834249" y="862584"/>
                  </a:lnTo>
                  <a:close/>
                </a:path>
                <a:path w="8103234" h="6858000">
                  <a:moveTo>
                    <a:pt x="7855204" y="795654"/>
                  </a:moveTo>
                  <a:lnTo>
                    <a:pt x="7842631" y="836295"/>
                  </a:lnTo>
                  <a:lnTo>
                    <a:pt x="7855838" y="840613"/>
                  </a:lnTo>
                  <a:lnTo>
                    <a:pt x="7868538" y="799973"/>
                  </a:lnTo>
                  <a:lnTo>
                    <a:pt x="7855204" y="795654"/>
                  </a:lnTo>
                  <a:close/>
                </a:path>
                <a:path w="8103234" h="6858000">
                  <a:moveTo>
                    <a:pt x="7876412" y="728979"/>
                  </a:moveTo>
                  <a:lnTo>
                    <a:pt x="7863458" y="769620"/>
                  </a:lnTo>
                  <a:lnTo>
                    <a:pt x="7876793" y="773684"/>
                  </a:lnTo>
                  <a:lnTo>
                    <a:pt x="7889748" y="732916"/>
                  </a:lnTo>
                  <a:lnTo>
                    <a:pt x="7876412" y="728979"/>
                  </a:lnTo>
                  <a:close/>
                </a:path>
                <a:path w="8103234" h="6858000">
                  <a:moveTo>
                    <a:pt x="7897622" y="662051"/>
                  </a:moveTo>
                  <a:lnTo>
                    <a:pt x="7884667" y="702690"/>
                  </a:lnTo>
                  <a:lnTo>
                    <a:pt x="7898003" y="707009"/>
                  </a:lnTo>
                  <a:lnTo>
                    <a:pt x="7910957" y="666369"/>
                  </a:lnTo>
                  <a:lnTo>
                    <a:pt x="7897622" y="662051"/>
                  </a:lnTo>
                  <a:close/>
                </a:path>
                <a:path w="8103234" h="6858000">
                  <a:moveTo>
                    <a:pt x="7918450" y="595122"/>
                  </a:moveTo>
                  <a:lnTo>
                    <a:pt x="7905877" y="635762"/>
                  </a:lnTo>
                  <a:lnTo>
                    <a:pt x="7919211" y="640079"/>
                  </a:lnTo>
                  <a:lnTo>
                    <a:pt x="7931784" y="599439"/>
                  </a:lnTo>
                  <a:lnTo>
                    <a:pt x="7918450" y="595122"/>
                  </a:lnTo>
                  <a:close/>
                </a:path>
                <a:path w="8103234" h="6858000">
                  <a:moveTo>
                    <a:pt x="7939785" y="528447"/>
                  </a:moveTo>
                  <a:lnTo>
                    <a:pt x="7926832" y="569213"/>
                  </a:lnTo>
                  <a:lnTo>
                    <a:pt x="7940039" y="573151"/>
                  </a:lnTo>
                  <a:lnTo>
                    <a:pt x="7952993" y="532384"/>
                  </a:lnTo>
                  <a:lnTo>
                    <a:pt x="7939785" y="528447"/>
                  </a:lnTo>
                  <a:close/>
                </a:path>
                <a:path w="8103234" h="6858000">
                  <a:moveTo>
                    <a:pt x="7960994" y="461517"/>
                  </a:moveTo>
                  <a:lnTo>
                    <a:pt x="7948040" y="502158"/>
                  </a:lnTo>
                  <a:lnTo>
                    <a:pt x="7961376" y="506475"/>
                  </a:lnTo>
                  <a:lnTo>
                    <a:pt x="7974330" y="465836"/>
                  </a:lnTo>
                  <a:lnTo>
                    <a:pt x="7960994" y="461517"/>
                  </a:lnTo>
                  <a:close/>
                </a:path>
                <a:path w="8103234" h="6858000">
                  <a:moveTo>
                    <a:pt x="7982204" y="394588"/>
                  </a:moveTo>
                  <a:lnTo>
                    <a:pt x="7969250" y="435228"/>
                  </a:lnTo>
                  <a:lnTo>
                    <a:pt x="7982584" y="439547"/>
                  </a:lnTo>
                  <a:lnTo>
                    <a:pt x="7995538" y="398907"/>
                  </a:lnTo>
                  <a:lnTo>
                    <a:pt x="7982204" y="394588"/>
                  </a:lnTo>
                  <a:close/>
                </a:path>
                <a:path w="8103234" h="6858000">
                  <a:moveTo>
                    <a:pt x="8003032" y="327914"/>
                  </a:moveTo>
                  <a:lnTo>
                    <a:pt x="7990458" y="368680"/>
                  </a:lnTo>
                  <a:lnTo>
                    <a:pt x="8003793" y="372617"/>
                  </a:lnTo>
                  <a:lnTo>
                    <a:pt x="8016366" y="331977"/>
                  </a:lnTo>
                  <a:lnTo>
                    <a:pt x="8003032" y="327914"/>
                  </a:lnTo>
                  <a:close/>
                </a:path>
                <a:path w="8103234" h="6858000">
                  <a:moveTo>
                    <a:pt x="8024240" y="260984"/>
                  </a:moveTo>
                  <a:lnTo>
                    <a:pt x="8011286" y="301625"/>
                  </a:lnTo>
                  <a:lnTo>
                    <a:pt x="8024622" y="305943"/>
                  </a:lnTo>
                  <a:lnTo>
                    <a:pt x="8037576" y="265302"/>
                  </a:lnTo>
                  <a:lnTo>
                    <a:pt x="8024240" y="260984"/>
                  </a:lnTo>
                  <a:close/>
                </a:path>
                <a:path w="8103234" h="6858000">
                  <a:moveTo>
                    <a:pt x="8045577" y="194055"/>
                  </a:moveTo>
                  <a:lnTo>
                    <a:pt x="8032623" y="234696"/>
                  </a:lnTo>
                  <a:lnTo>
                    <a:pt x="8045958" y="239014"/>
                  </a:lnTo>
                  <a:lnTo>
                    <a:pt x="8058784" y="198374"/>
                  </a:lnTo>
                  <a:lnTo>
                    <a:pt x="8045577" y="194055"/>
                  </a:lnTo>
                  <a:close/>
                </a:path>
                <a:path w="8103234" h="6858000">
                  <a:moveTo>
                    <a:pt x="8066405" y="127380"/>
                  </a:moveTo>
                  <a:lnTo>
                    <a:pt x="8053832" y="168148"/>
                  </a:lnTo>
                  <a:lnTo>
                    <a:pt x="8067166" y="172084"/>
                  </a:lnTo>
                  <a:lnTo>
                    <a:pt x="8079739" y="131445"/>
                  </a:lnTo>
                  <a:lnTo>
                    <a:pt x="8066405" y="127380"/>
                  </a:lnTo>
                  <a:close/>
                </a:path>
                <a:path w="8103234" h="6858000">
                  <a:moveTo>
                    <a:pt x="8087613" y="60451"/>
                  </a:moveTo>
                  <a:lnTo>
                    <a:pt x="8074659" y="101219"/>
                  </a:lnTo>
                  <a:lnTo>
                    <a:pt x="8087994" y="105536"/>
                  </a:lnTo>
                  <a:lnTo>
                    <a:pt x="8100949" y="64770"/>
                  </a:lnTo>
                  <a:lnTo>
                    <a:pt x="8087613" y="60451"/>
                  </a:lnTo>
                  <a:close/>
                </a:path>
                <a:path w="8103234" h="6858000">
                  <a:moveTo>
                    <a:pt x="7502906" y="1371980"/>
                  </a:moveTo>
                  <a:lnTo>
                    <a:pt x="7497444" y="1384935"/>
                  </a:lnTo>
                  <a:lnTo>
                    <a:pt x="7537068" y="1400810"/>
                  </a:lnTo>
                  <a:lnTo>
                    <a:pt x="7542530" y="1387855"/>
                  </a:lnTo>
                  <a:lnTo>
                    <a:pt x="7502906" y="1371980"/>
                  </a:lnTo>
                  <a:close/>
                </a:path>
                <a:path w="8103234" h="6858000">
                  <a:moveTo>
                    <a:pt x="7437755" y="1345691"/>
                  </a:moveTo>
                  <a:lnTo>
                    <a:pt x="7432421" y="1358646"/>
                  </a:lnTo>
                  <a:lnTo>
                    <a:pt x="7471917" y="1374902"/>
                  </a:lnTo>
                  <a:lnTo>
                    <a:pt x="7477379" y="1361821"/>
                  </a:lnTo>
                  <a:lnTo>
                    <a:pt x="7437755" y="1345691"/>
                  </a:lnTo>
                  <a:close/>
                </a:path>
                <a:path w="8103234" h="6858000">
                  <a:moveTo>
                    <a:pt x="7372604" y="1319784"/>
                  </a:moveTo>
                  <a:lnTo>
                    <a:pt x="7367651" y="1332738"/>
                  </a:lnTo>
                  <a:lnTo>
                    <a:pt x="7407148" y="1348613"/>
                  </a:lnTo>
                  <a:lnTo>
                    <a:pt x="7412228" y="1335659"/>
                  </a:lnTo>
                  <a:lnTo>
                    <a:pt x="7372604" y="1319784"/>
                  </a:lnTo>
                  <a:close/>
                </a:path>
                <a:path w="8103234" h="6858000">
                  <a:moveTo>
                    <a:pt x="7307453" y="1293495"/>
                  </a:moveTo>
                  <a:lnTo>
                    <a:pt x="7302500" y="1306449"/>
                  </a:lnTo>
                  <a:lnTo>
                    <a:pt x="7341997" y="1322324"/>
                  </a:lnTo>
                  <a:lnTo>
                    <a:pt x="7347077" y="1309370"/>
                  </a:lnTo>
                  <a:lnTo>
                    <a:pt x="7307453" y="1293495"/>
                  </a:lnTo>
                  <a:close/>
                </a:path>
                <a:path w="8103234" h="6858000">
                  <a:moveTo>
                    <a:pt x="7242683" y="1267205"/>
                  </a:moveTo>
                  <a:lnTo>
                    <a:pt x="7237349" y="1280160"/>
                  </a:lnTo>
                  <a:lnTo>
                    <a:pt x="7276973" y="1296415"/>
                  </a:lnTo>
                  <a:lnTo>
                    <a:pt x="7282307" y="1283462"/>
                  </a:lnTo>
                  <a:lnTo>
                    <a:pt x="7242683" y="1267205"/>
                  </a:lnTo>
                  <a:close/>
                </a:path>
                <a:path w="8103234" h="6858000">
                  <a:moveTo>
                    <a:pt x="7177658" y="1241298"/>
                  </a:moveTo>
                  <a:lnTo>
                    <a:pt x="7172198" y="1254252"/>
                  </a:lnTo>
                  <a:lnTo>
                    <a:pt x="7211822" y="1270127"/>
                  </a:lnTo>
                  <a:lnTo>
                    <a:pt x="7217156" y="1257173"/>
                  </a:lnTo>
                  <a:lnTo>
                    <a:pt x="7177658" y="1241298"/>
                  </a:lnTo>
                  <a:close/>
                </a:path>
                <a:path w="8103234" h="6858000">
                  <a:moveTo>
                    <a:pt x="7112508" y="1215009"/>
                  </a:moveTo>
                  <a:lnTo>
                    <a:pt x="7107428" y="1227963"/>
                  </a:lnTo>
                  <a:lnTo>
                    <a:pt x="7147052" y="1243838"/>
                  </a:lnTo>
                  <a:lnTo>
                    <a:pt x="7152005" y="1230884"/>
                  </a:lnTo>
                  <a:lnTo>
                    <a:pt x="7112508" y="1215009"/>
                  </a:lnTo>
                  <a:close/>
                </a:path>
                <a:path w="8103234" h="6858000">
                  <a:moveTo>
                    <a:pt x="7047357" y="1188720"/>
                  </a:moveTo>
                  <a:lnTo>
                    <a:pt x="7042277" y="1201674"/>
                  </a:lnTo>
                  <a:lnTo>
                    <a:pt x="7081901" y="1217929"/>
                  </a:lnTo>
                  <a:lnTo>
                    <a:pt x="7086981" y="1204976"/>
                  </a:lnTo>
                  <a:lnTo>
                    <a:pt x="7047357" y="1188720"/>
                  </a:lnTo>
                  <a:close/>
                </a:path>
                <a:path w="8103234" h="6858000">
                  <a:moveTo>
                    <a:pt x="6982586" y="1162812"/>
                  </a:moveTo>
                  <a:lnTo>
                    <a:pt x="6977126" y="1175765"/>
                  </a:lnTo>
                  <a:lnTo>
                    <a:pt x="7016750" y="1191640"/>
                  </a:lnTo>
                  <a:lnTo>
                    <a:pt x="7022210" y="1178687"/>
                  </a:lnTo>
                  <a:lnTo>
                    <a:pt x="6982586" y="1162812"/>
                  </a:lnTo>
                  <a:close/>
                </a:path>
                <a:path w="8103234" h="6858000">
                  <a:moveTo>
                    <a:pt x="6917435" y="1136523"/>
                  </a:moveTo>
                  <a:lnTo>
                    <a:pt x="6912102" y="1149477"/>
                  </a:lnTo>
                  <a:lnTo>
                    <a:pt x="6951599" y="1165352"/>
                  </a:lnTo>
                  <a:lnTo>
                    <a:pt x="6957059" y="1152398"/>
                  </a:lnTo>
                  <a:lnTo>
                    <a:pt x="6917435" y="1136523"/>
                  </a:lnTo>
                  <a:close/>
                </a:path>
                <a:path w="8103234" h="6858000">
                  <a:moveTo>
                    <a:pt x="6852284" y="1110234"/>
                  </a:moveTo>
                  <a:lnTo>
                    <a:pt x="6847332" y="1123188"/>
                  </a:lnTo>
                  <a:lnTo>
                    <a:pt x="6886829" y="1139444"/>
                  </a:lnTo>
                  <a:lnTo>
                    <a:pt x="6891908" y="1126489"/>
                  </a:lnTo>
                  <a:lnTo>
                    <a:pt x="6852284" y="1110234"/>
                  </a:lnTo>
                  <a:close/>
                </a:path>
                <a:path w="8103234" h="6858000">
                  <a:moveTo>
                    <a:pt x="6787133" y="1084326"/>
                  </a:moveTo>
                  <a:lnTo>
                    <a:pt x="6782181" y="1097279"/>
                  </a:lnTo>
                  <a:lnTo>
                    <a:pt x="6821678" y="1113154"/>
                  </a:lnTo>
                  <a:lnTo>
                    <a:pt x="6826758" y="1100201"/>
                  </a:lnTo>
                  <a:lnTo>
                    <a:pt x="6787133" y="1084326"/>
                  </a:lnTo>
                  <a:close/>
                </a:path>
                <a:path w="8103234" h="6858000">
                  <a:moveTo>
                    <a:pt x="6722363" y="1058037"/>
                  </a:moveTo>
                  <a:lnTo>
                    <a:pt x="6717030" y="1070990"/>
                  </a:lnTo>
                  <a:lnTo>
                    <a:pt x="6756654" y="1086865"/>
                  </a:lnTo>
                  <a:lnTo>
                    <a:pt x="6761987" y="1073912"/>
                  </a:lnTo>
                  <a:lnTo>
                    <a:pt x="6722363" y="1058037"/>
                  </a:lnTo>
                  <a:close/>
                </a:path>
                <a:path w="8103234" h="6858000">
                  <a:moveTo>
                    <a:pt x="6657339" y="1031748"/>
                  </a:moveTo>
                  <a:lnTo>
                    <a:pt x="6651879" y="1044701"/>
                  </a:lnTo>
                  <a:lnTo>
                    <a:pt x="6691503" y="1060958"/>
                  </a:lnTo>
                  <a:lnTo>
                    <a:pt x="6696836" y="1048003"/>
                  </a:lnTo>
                  <a:lnTo>
                    <a:pt x="6657339" y="1031748"/>
                  </a:lnTo>
                  <a:close/>
                </a:path>
                <a:path w="8103234" h="6858000">
                  <a:moveTo>
                    <a:pt x="6592188" y="1005839"/>
                  </a:moveTo>
                  <a:lnTo>
                    <a:pt x="6587108" y="1018794"/>
                  </a:lnTo>
                  <a:lnTo>
                    <a:pt x="6626733" y="1034669"/>
                  </a:lnTo>
                  <a:lnTo>
                    <a:pt x="6631685" y="1021714"/>
                  </a:lnTo>
                  <a:lnTo>
                    <a:pt x="6592188" y="1005839"/>
                  </a:lnTo>
                  <a:close/>
                </a:path>
                <a:path w="8103234" h="6858000">
                  <a:moveTo>
                    <a:pt x="6527037" y="979551"/>
                  </a:moveTo>
                  <a:lnTo>
                    <a:pt x="6521958" y="992504"/>
                  </a:lnTo>
                  <a:lnTo>
                    <a:pt x="6561582" y="1008379"/>
                  </a:lnTo>
                  <a:lnTo>
                    <a:pt x="6566661" y="995426"/>
                  </a:lnTo>
                  <a:lnTo>
                    <a:pt x="6527037" y="979551"/>
                  </a:lnTo>
                  <a:close/>
                </a:path>
                <a:path w="8103234" h="6858000">
                  <a:moveTo>
                    <a:pt x="6462268" y="953642"/>
                  </a:moveTo>
                  <a:lnTo>
                    <a:pt x="6456807" y="966597"/>
                  </a:lnTo>
                  <a:lnTo>
                    <a:pt x="6496431" y="982472"/>
                  </a:lnTo>
                  <a:lnTo>
                    <a:pt x="6501892" y="969517"/>
                  </a:lnTo>
                  <a:lnTo>
                    <a:pt x="6462268" y="953642"/>
                  </a:lnTo>
                  <a:close/>
                </a:path>
                <a:path w="8103234" h="6858000">
                  <a:moveTo>
                    <a:pt x="6397117" y="927353"/>
                  </a:moveTo>
                  <a:lnTo>
                    <a:pt x="6391783" y="940308"/>
                  </a:lnTo>
                  <a:lnTo>
                    <a:pt x="6431280" y="956183"/>
                  </a:lnTo>
                  <a:lnTo>
                    <a:pt x="6436741" y="943228"/>
                  </a:lnTo>
                  <a:lnTo>
                    <a:pt x="6397117" y="927353"/>
                  </a:lnTo>
                  <a:close/>
                </a:path>
                <a:path w="8103234" h="6858000">
                  <a:moveTo>
                    <a:pt x="6331966" y="901064"/>
                  </a:moveTo>
                  <a:lnTo>
                    <a:pt x="6327013" y="914019"/>
                  </a:lnTo>
                  <a:lnTo>
                    <a:pt x="6366510" y="929894"/>
                  </a:lnTo>
                  <a:lnTo>
                    <a:pt x="6371590" y="916939"/>
                  </a:lnTo>
                  <a:lnTo>
                    <a:pt x="6331966" y="901064"/>
                  </a:lnTo>
                  <a:close/>
                </a:path>
                <a:path w="8103234" h="6858000">
                  <a:moveTo>
                    <a:pt x="6266815" y="875157"/>
                  </a:moveTo>
                  <a:lnTo>
                    <a:pt x="6261862" y="888111"/>
                  </a:lnTo>
                  <a:lnTo>
                    <a:pt x="6301359" y="903986"/>
                  </a:lnTo>
                  <a:lnTo>
                    <a:pt x="6306439" y="891032"/>
                  </a:lnTo>
                  <a:lnTo>
                    <a:pt x="6266815" y="875157"/>
                  </a:lnTo>
                  <a:close/>
                </a:path>
                <a:path w="8103234" h="6858000">
                  <a:moveTo>
                    <a:pt x="6201791" y="848867"/>
                  </a:moveTo>
                  <a:lnTo>
                    <a:pt x="6196711" y="861822"/>
                  </a:lnTo>
                  <a:lnTo>
                    <a:pt x="6236335" y="877697"/>
                  </a:lnTo>
                  <a:lnTo>
                    <a:pt x="6241669" y="864742"/>
                  </a:lnTo>
                  <a:lnTo>
                    <a:pt x="6201791" y="848867"/>
                  </a:lnTo>
                  <a:close/>
                </a:path>
                <a:path w="8103234" h="6858000">
                  <a:moveTo>
                    <a:pt x="6137021" y="822578"/>
                  </a:moveTo>
                  <a:lnTo>
                    <a:pt x="6131560" y="835533"/>
                  </a:lnTo>
                  <a:lnTo>
                    <a:pt x="6171184" y="851788"/>
                  </a:lnTo>
                  <a:lnTo>
                    <a:pt x="6176518" y="838453"/>
                  </a:lnTo>
                  <a:lnTo>
                    <a:pt x="6137021" y="822578"/>
                  </a:lnTo>
                  <a:close/>
                </a:path>
                <a:path w="8103234" h="6858000">
                  <a:moveTo>
                    <a:pt x="6071870" y="796671"/>
                  </a:moveTo>
                  <a:lnTo>
                    <a:pt x="6066790" y="809625"/>
                  </a:lnTo>
                  <a:lnTo>
                    <a:pt x="6106414" y="825500"/>
                  </a:lnTo>
                  <a:lnTo>
                    <a:pt x="6111367" y="812546"/>
                  </a:lnTo>
                  <a:lnTo>
                    <a:pt x="6071870" y="796671"/>
                  </a:lnTo>
                  <a:close/>
                </a:path>
                <a:path w="8103234" h="6858000">
                  <a:moveTo>
                    <a:pt x="6006719" y="770382"/>
                  </a:moveTo>
                  <a:lnTo>
                    <a:pt x="6001639" y="783336"/>
                  </a:lnTo>
                  <a:lnTo>
                    <a:pt x="6041263" y="799211"/>
                  </a:lnTo>
                  <a:lnTo>
                    <a:pt x="6046343" y="786257"/>
                  </a:lnTo>
                  <a:lnTo>
                    <a:pt x="6006719" y="770382"/>
                  </a:lnTo>
                  <a:close/>
                </a:path>
                <a:path w="8103234" h="6858000">
                  <a:moveTo>
                    <a:pt x="5941568" y="744092"/>
                  </a:moveTo>
                  <a:lnTo>
                    <a:pt x="5936488" y="757047"/>
                  </a:lnTo>
                  <a:lnTo>
                    <a:pt x="5976112" y="773302"/>
                  </a:lnTo>
                  <a:lnTo>
                    <a:pt x="5981573" y="760349"/>
                  </a:lnTo>
                  <a:lnTo>
                    <a:pt x="5941568" y="744092"/>
                  </a:lnTo>
                  <a:close/>
                </a:path>
                <a:path w="8103234" h="6858000">
                  <a:moveTo>
                    <a:pt x="5876798" y="718185"/>
                  </a:moveTo>
                  <a:lnTo>
                    <a:pt x="5871464" y="731138"/>
                  </a:lnTo>
                  <a:lnTo>
                    <a:pt x="5910961" y="747013"/>
                  </a:lnTo>
                  <a:lnTo>
                    <a:pt x="5916422" y="734060"/>
                  </a:lnTo>
                  <a:lnTo>
                    <a:pt x="5876798" y="718185"/>
                  </a:lnTo>
                  <a:close/>
                </a:path>
                <a:path w="8103234" h="6858000">
                  <a:moveTo>
                    <a:pt x="5811647" y="691896"/>
                  </a:moveTo>
                  <a:lnTo>
                    <a:pt x="5806694" y="704850"/>
                  </a:lnTo>
                  <a:lnTo>
                    <a:pt x="5846191" y="720725"/>
                  </a:lnTo>
                  <a:lnTo>
                    <a:pt x="5851271" y="707771"/>
                  </a:lnTo>
                  <a:lnTo>
                    <a:pt x="5811647" y="691896"/>
                  </a:lnTo>
                  <a:close/>
                </a:path>
                <a:path w="8103234" h="6858000">
                  <a:moveTo>
                    <a:pt x="5746496" y="665607"/>
                  </a:moveTo>
                  <a:lnTo>
                    <a:pt x="5741543" y="678561"/>
                  </a:lnTo>
                  <a:lnTo>
                    <a:pt x="5781040" y="694816"/>
                  </a:lnTo>
                  <a:lnTo>
                    <a:pt x="5786120" y="681863"/>
                  </a:lnTo>
                  <a:lnTo>
                    <a:pt x="5746496" y="665607"/>
                  </a:lnTo>
                  <a:close/>
                </a:path>
                <a:path w="8103234" h="6858000">
                  <a:moveTo>
                    <a:pt x="5681472" y="639699"/>
                  </a:moveTo>
                  <a:lnTo>
                    <a:pt x="5676392" y="652652"/>
                  </a:lnTo>
                  <a:lnTo>
                    <a:pt x="5716016" y="668527"/>
                  </a:lnTo>
                  <a:lnTo>
                    <a:pt x="5721350" y="655574"/>
                  </a:lnTo>
                  <a:lnTo>
                    <a:pt x="5681472" y="639699"/>
                  </a:lnTo>
                  <a:close/>
                </a:path>
                <a:path w="8103234" h="6858000">
                  <a:moveTo>
                    <a:pt x="5616702" y="613410"/>
                  </a:moveTo>
                  <a:lnTo>
                    <a:pt x="5611241" y="626363"/>
                  </a:lnTo>
                  <a:lnTo>
                    <a:pt x="5650865" y="642238"/>
                  </a:lnTo>
                  <a:lnTo>
                    <a:pt x="5656199" y="629285"/>
                  </a:lnTo>
                  <a:lnTo>
                    <a:pt x="5616702" y="613410"/>
                  </a:lnTo>
                  <a:close/>
                </a:path>
                <a:path w="8103234" h="6858000">
                  <a:moveTo>
                    <a:pt x="5551551" y="587501"/>
                  </a:moveTo>
                  <a:lnTo>
                    <a:pt x="5546471" y="600455"/>
                  </a:lnTo>
                  <a:lnTo>
                    <a:pt x="5586095" y="616330"/>
                  </a:lnTo>
                  <a:lnTo>
                    <a:pt x="5591048" y="603376"/>
                  </a:lnTo>
                  <a:lnTo>
                    <a:pt x="5551551" y="587501"/>
                  </a:lnTo>
                  <a:close/>
                </a:path>
                <a:path w="8103234" h="6858000">
                  <a:moveTo>
                    <a:pt x="5486400" y="561213"/>
                  </a:moveTo>
                  <a:lnTo>
                    <a:pt x="5481320" y="574166"/>
                  </a:lnTo>
                  <a:lnTo>
                    <a:pt x="5520944" y="590041"/>
                  </a:lnTo>
                  <a:lnTo>
                    <a:pt x="5526024" y="577088"/>
                  </a:lnTo>
                  <a:lnTo>
                    <a:pt x="5486400" y="561213"/>
                  </a:lnTo>
                  <a:close/>
                </a:path>
                <a:path w="8103234" h="6858000">
                  <a:moveTo>
                    <a:pt x="5421249" y="534924"/>
                  </a:moveTo>
                  <a:lnTo>
                    <a:pt x="5416169" y="547877"/>
                  </a:lnTo>
                  <a:lnTo>
                    <a:pt x="5455793" y="563752"/>
                  </a:lnTo>
                  <a:lnTo>
                    <a:pt x="5461254" y="550799"/>
                  </a:lnTo>
                  <a:lnTo>
                    <a:pt x="5421249" y="534924"/>
                  </a:lnTo>
                  <a:close/>
                </a:path>
                <a:path w="8103234" h="6858000">
                  <a:moveTo>
                    <a:pt x="5356479" y="509015"/>
                  </a:moveTo>
                  <a:lnTo>
                    <a:pt x="5351145" y="521970"/>
                  </a:lnTo>
                  <a:lnTo>
                    <a:pt x="5390642" y="537845"/>
                  </a:lnTo>
                  <a:lnTo>
                    <a:pt x="5396103" y="524890"/>
                  </a:lnTo>
                  <a:lnTo>
                    <a:pt x="5356479" y="509015"/>
                  </a:lnTo>
                  <a:close/>
                </a:path>
                <a:path w="8103234" h="6858000">
                  <a:moveTo>
                    <a:pt x="5291328" y="482726"/>
                  </a:moveTo>
                  <a:lnTo>
                    <a:pt x="5286375" y="495680"/>
                  </a:lnTo>
                  <a:lnTo>
                    <a:pt x="5325872" y="511555"/>
                  </a:lnTo>
                  <a:lnTo>
                    <a:pt x="5330952" y="498601"/>
                  </a:lnTo>
                  <a:lnTo>
                    <a:pt x="5291328" y="482726"/>
                  </a:lnTo>
                  <a:close/>
                </a:path>
                <a:path w="8103234" h="6858000">
                  <a:moveTo>
                    <a:pt x="5226177" y="456438"/>
                  </a:moveTo>
                  <a:lnTo>
                    <a:pt x="5221224" y="469391"/>
                  </a:lnTo>
                  <a:lnTo>
                    <a:pt x="5260721" y="485648"/>
                  </a:lnTo>
                  <a:lnTo>
                    <a:pt x="5265801" y="472694"/>
                  </a:lnTo>
                  <a:lnTo>
                    <a:pt x="5226177" y="456438"/>
                  </a:lnTo>
                  <a:close/>
                </a:path>
                <a:path w="8103234" h="6858000">
                  <a:moveTo>
                    <a:pt x="5161153" y="430529"/>
                  </a:moveTo>
                  <a:lnTo>
                    <a:pt x="5156073" y="443484"/>
                  </a:lnTo>
                  <a:lnTo>
                    <a:pt x="5195697" y="459359"/>
                  </a:lnTo>
                  <a:lnTo>
                    <a:pt x="5201031" y="446404"/>
                  </a:lnTo>
                  <a:lnTo>
                    <a:pt x="5161153" y="430529"/>
                  </a:lnTo>
                  <a:close/>
                </a:path>
                <a:path w="8103234" h="6858000">
                  <a:moveTo>
                    <a:pt x="5096383" y="404240"/>
                  </a:moveTo>
                  <a:lnTo>
                    <a:pt x="5090922" y="417195"/>
                  </a:lnTo>
                  <a:lnTo>
                    <a:pt x="5130546" y="433070"/>
                  </a:lnTo>
                  <a:lnTo>
                    <a:pt x="5135880" y="420115"/>
                  </a:lnTo>
                  <a:lnTo>
                    <a:pt x="5096383" y="404240"/>
                  </a:lnTo>
                  <a:close/>
                </a:path>
                <a:path w="8103234" h="6858000">
                  <a:moveTo>
                    <a:pt x="5063236" y="192658"/>
                  </a:moveTo>
                  <a:lnTo>
                    <a:pt x="5041646" y="229361"/>
                  </a:lnTo>
                  <a:lnTo>
                    <a:pt x="5053457" y="236474"/>
                  </a:lnTo>
                  <a:lnTo>
                    <a:pt x="5075428" y="199771"/>
                  </a:lnTo>
                  <a:lnTo>
                    <a:pt x="5063236" y="192658"/>
                  </a:lnTo>
                  <a:close/>
                </a:path>
                <a:path w="8103234" h="6858000">
                  <a:moveTo>
                    <a:pt x="5100955" y="129921"/>
                  </a:moveTo>
                  <a:lnTo>
                    <a:pt x="5079111" y="166370"/>
                  </a:lnTo>
                  <a:lnTo>
                    <a:pt x="5090922" y="173481"/>
                  </a:lnTo>
                  <a:lnTo>
                    <a:pt x="5112893" y="137159"/>
                  </a:lnTo>
                  <a:lnTo>
                    <a:pt x="5100955" y="129921"/>
                  </a:lnTo>
                  <a:close/>
                </a:path>
                <a:path w="8103234" h="6858000">
                  <a:moveTo>
                    <a:pt x="5138420" y="66928"/>
                  </a:moveTo>
                  <a:lnTo>
                    <a:pt x="5116449" y="103631"/>
                  </a:lnTo>
                  <a:lnTo>
                    <a:pt x="5128387" y="110871"/>
                  </a:lnTo>
                  <a:lnTo>
                    <a:pt x="5150358" y="74168"/>
                  </a:lnTo>
                  <a:lnTo>
                    <a:pt x="5138420" y="66928"/>
                  </a:lnTo>
                  <a:close/>
                </a:path>
                <a:path w="8103234" h="6858000">
                  <a:moveTo>
                    <a:pt x="5175885" y="4318"/>
                  </a:moveTo>
                  <a:lnTo>
                    <a:pt x="5153914" y="41021"/>
                  </a:lnTo>
                  <a:lnTo>
                    <a:pt x="5165725" y="47878"/>
                  </a:lnTo>
                  <a:lnTo>
                    <a:pt x="5187696" y="11556"/>
                  </a:lnTo>
                  <a:lnTo>
                    <a:pt x="5175885" y="431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1104" y="449580"/>
              <a:ext cx="1211580" cy="417830"/>
            </a:xfrm>
            <a:custGeom>
              <a:avLst/>
              <a:gdLst/>
              <a:ahLst/>
              <a:cxnLst/>
              <a:rect l="l" t="t" r="r" b="b"/>
              <a:pathLst>
                <a:path w="1211580" h="417830">
                  <a:moveTo>
                    <a:pt x="430555" y="316230"/>
                  </a:moveTo>
                  <a:lnTo>
                    <a:pt x="404139" y="316230"/>
                  </a:lnTo>
                  <a:lnTo>
                    <a:pt x="404139" y="416052"/>
                  </a:lnTo>
                  <a:lnTo>
                    <a:pt x="420484" y="416052"/>
                  </a:lnTo>
                  <a:lnTo>
                    <a:pt x="420484" y="377952"/>
                  </a:lnTo>
                  <a:lnTo>
                    <a:pt x="437261" y="377952"/>
                  </a:lnTo>
                  <a:lnTo>
                    <a:pt x="449788" y="375741"/>
                  </a:lnTo>
                  <a:lnTo>
                    <a:pt x="459976" y="369411"/>
                  </a:lnTo>
                  <a:lnTo>
                    <a:pt x="463173" y="364744"/>
                  </a:lnTo>
                  <a:lnTo>
                    <a:pt x="420484" y="364744"/>
                  </a:lnTo>
                  <a:lnTo>
                    <a:pt x="420484" y="329692"/>
                  </a:lnTo>
                  <a:lnTo>
                    <a:pt x="464500" y="329692"/>
                  </a:lnTo>
                  <a:lnTo>
                    <a:pt x="461548" y="325681"/>
                  </a:lnTo>
                  <a:lnTo>
                    <a:pt x="455701" y="321056"/>
                  </a:lnTo>
                  <a:lnTo>
                    <a:pt x="451508" y="318908"/>
                  </a:lnTo>
                  <a:lnTo>
                    <a:pt x="446509" y="317404"/>
                  </a:lnTo>
                  <a:lnTo>
                    <a:pt x="439820" y="316519"/>
                  </a:lnTo>
                  <a:lnTo>
                    <a:pt x="430555" y="316230"/>
                  </a:lnTo>
                  <a:close/>
                </a:path>
                <a:path w="1211580" h="417830">
                  <a:moveTo>
                    <a:pt x="464500" y="329692"/>
                  </a:moveTo>
                  <a:lnTo>
                    <a:pt x="439775" y="329692"/>
                  </a:lnTo>
                  <a:lnTo>
                    <a:pt x="444169" y="331343"/>
                  </a:lnTo>
                  <a:lnTo>
                    <a:pt x="447116" y="334518"/>
                  </a:lnTo>
                  <a:lnTo>
                    <a:pt x="449833" y="337566"/>
                  </a:lnTo>
                  <a:lnTo>
                    <a:pt x="451091" y="341757"/>
                  </a:lnTo>
                  <a:lnTo>
                    <a:pt x="451091" y="359029"/>
                  </a:lnTo>
                  <a:lnTo>
                    <a:pt x="445439" y="364744"/>
                  </a:lnTo>
                  <a:lnTo>
                    <a:pt x="463173" y="364744"/>
                  </a:lnTo>
                  <a:lnTo>
                    <a:pt x="466823" y="359413"/>
                  </a:lnTo>
                  <a:lnTo>
                    <a:pt x="469328" y="346202"/>
                  </a:lnTo>
                  <a:lnTo>
                    <a:pt x="468438" y="338361"/>
                  </a:lnTo>
                  <a:lnTo>
                    <a:pt x="465820" y="331485"/>
                  </a:lnTo>
                  <a:lnTo>
                    <a:pt x="464500" y="329692"/>
                  </a:lnTo>
                  <a:close/>
                </a:path>
                <a:path w="1211580" h="417830">
                  <a:moveTo>
                    <a:pt x="62674" y="245237"/>
                  </a:moveTo>
                  <a:lnTo>
                    <a:pt x="0" y="294386"/>
                  </a:lnTo>
                  <a:lnTo>
                    <a:pt x="0" y="416941"/>
                  </a:lnTo>
                  <a:lnTo>
                    <a:pt x="299745" y="416941"/>
                  </a:lnTo>
                  <a:lnTo>
                    <a:pt x="62674" y="368046"/>
                  </a:lnTo>
                  <a:lnTo>
                    <a:pt x="62674" y="245237"/>
                  </a:lnTo>
                  <a:close/>
                </a:path>
                <a:path w="1211580" h="417830">
                  <a:moveTo>
                    <a:pt x="146735" y="122809"/>
                  </a:moveTo>
                  <a:lnTo>
                    <a:pt x="86575" y="171704"/>
                  </a:lnTo>
                  <a:lnTo>
                    <a:pt x="86575" y="345694"/>
                  </a:lnTo>
                  <a:lnTo>
                    <a:pt x="301421" y="409829"/>
                  </a:lnTo>
                  <a:lnTo>
                    <a:pt x="146735" y="296799"/>
                  </a:lnTo>
                  <a:lnTo>
                    <a:pt x="146735" y="122809"/>
                  </a:lnTo>
                  <a:close/>
                </a:path>
                <a:path w="1211580" h="417830">
                  <a:moveTo>
                    <a:pt x="233095" y="0"/>
                  </a:moveTo>
                  <a:lnTo>
                    <a:pt x="170840" y="49149"/>
                  </a:lnTo>
                  <a:lnTo>
                    <a:pt x="170840" y="277241"/>
                  </a:lnTo>
                  <a:lnTo>
                    <a:pt x="306882" y="404241"/>
                  </a:lnTo>
                  <a:lnTo>
                    <a:pt x="233095" y="233172"/>
                  </a:lnTo>
                  <a:lnTo>
                    <a:pt x="233095" y="0"/>
                  </a:lnTo>
                  <a:close/>
                </a:path>
                <a:path w="1211580" h="417830">
                  <a:moveTo>
                    <a:pt x="257200" y="125095"/>
                  </a:moveTo>
                  <a:lnTo>
                    <a:pt x="257200" y="215900"/>
                  </a:lnTo>
                  <a:lnTo>
                    <a:pt x="314845" y="401574"/>
                  </a:lnTo>
                  <a:lnTo>
                    <a:pt x="314845" y="171704"/>
                  </a:lnTo>
                  <a:lnTo>
                    <a:pt x="257200" y="125095"/>
                  </a:lnTo>
                  <a:close/>
                </a:path>
                <a:path w="1211580" h="417830">
                  <a:moveTo>
                    <a:pt x="1040130" y="186055"/>
                  </a:moveTo>
                  <a:lnTo>
                    <a:pt x="1023746" y="186055"/>
                  </a:lnTo>
                  <a:lnTo>
                    <a:pt x="1023746" y="272034"/>
                  </a:lnTo>
                  <a:lnTo>
                    <a:pt x="1040130" y="272034"/>
                  </a:lnTo>
                  <a:lnTo>
                    <a:pt x="1040130" y="186055"/>
                  </a:lnTo>
                  <a:close/>
                </a:path>
                <a:path w="1211580" h="417830">
                  <a:moveTo>
                    <a:pt x="1113282" y="172085"/>
                  </a:moveTo>
                  <a:lnTo>
                    <a:pt x="1094232" y="172085"/>
                  </a:lnTo>
                  <a:lnTo>
                    <a:pt x="1061720" y="272034"/>
                  </a:lnTo>
                  <a:lnTo>
                    <a:pt x="1078738" y="272034"/>
                  </a:lnTo>
                  <a:lnTo>
                    <a:pt x="1086612" y="245618"/>
                  </a:lnTo>
                  <a:lnTo>
                    <a:pt x="1136547" y="245618"/>
                  </a:lnTo>
                  <a:lnTo>
                    <a:pt x="1132207" y="231902"/>
                  </a:lnTo>
                  <a:lnTo>
                    <a:pt x="1090802" y="231902"/>
                  </a:lnTo>
                  <a:lnTo>
                    <a:pt x="1093658" y="222295"/>
                  </a:lnTo>
                  <a:lnTo>
                    <a:pt x="1097835" y="207724"/>
                  </a:lnTo>
                  <a:lnTo>
                    <a:pt x="1103249" y="188595"/>
                  </a:lnTo>
                  <a:lnTo>
                    <a:pt x="1118505" y="188595"/>
                  </a:lnTo>
                  <a:lnTo>
                    <a:pt x="1113282" y="172085"/>
                  </a:lnTo>
                  <a:close/>
                </a:path>
                <a:path w="1211580" h="417830">
                  <a:moveTo>
                    <a:pt x="1136547" y="245618"/>
                  </a:moveTo>
                  <a:lnTo>
                    <a:pt x="1118870" y="245618"/>
                  </a:lnTo>
                  <a:lnTo>
                    <a:pt x="1126870" y="272034"/>
                  </a:lnTo>
                  <a:lnTo>
                    <a:pt x="1144905" y="272034"/>
                  </a:lnTo>
                  <a:lnTo>
                    <a:pt x="1136547" y="245618"/>
                  </a:lnTo>
                  <a:close/>
                </a:path>
                <a:path w="1211580" h="417830">
                  <a:moveTo>
                    <a:pt x="1184275" y="186055"/>
                  </a:moveTo>
                  <a:lnTo>
                    <a:pt x="1168019" y="186055"/>
                  </a:lnTo>
                  <a:lnTo>
                    <a:pt x="1168019" y="272034"/>
                  </a:lnTo>
                  <a:lnTo>
                    <a:pt x="1184275" y="272034"/>
                  </a:lnTo>
                  <a:lnTo>
                    <a:pt x="1184275" y="186055"/>
                  </a:lnTo>
                  <a:close/>
                </a:path>
                <a:path w="1211580" h="417830">
                  <a:moveTo>
                    <a:pt x="1118505" y="188595"/>
                  </a:moveTo>
                  <a:lnTo>
                    <a:pt x="1103376" y="188595"/>
                  </a:lnTo>
                  <a:lnTo>
                    <a:pt x="1105346" y="196701"/>
                  </a:lnTo>
                  <a:lnTo>
                    <a:pt x="1109138" y="210867"/>
                  </a:lnTo>
                  <a:lnTo>
                    <a:pt x="1113002" y="224724"/>
                  </a:lnTo>
                  <a:lnTo>
                    <a:pt x="1115187" y="231902"/>
                  </a:lnTo>
                  <a:lnTo>
                    <a:pt x="1132207" y="231902"/>
                  </a:lnTo>
                  <a:lnTo>
                    <a:pt x="1118505" y="188595"/>
                  </a:lnTo>
                  <a:close/>
                </a:path>
                <a:path w="1211580" h="417830">
                  <a:moveTo>
                    <a:pt x="1067308" y="172339"/>
                  </a:moveTo>
                  <a:lnTo>
                    <a:pt x="998601" y="172339"/>
                  </a:lnTo>
                  <a:lnTo>
                    <a:pt x="998601" y="186055"/>
                  </a:lnTo>
                  <a:lnTo>
                    <a:pt x="1065021" y="186055"/>
                  </a:lnTo>
                  <a:lnTo>
                    <a:pt x="1067308" y="172339"/>
                  </a:lnTo>
                  <a:close/>
                </a:path>
                <a:path w="1211580" h="417830">
                  <a:moveTo>
                    <a:pt x="1211579" y="172339"/>
                  </a:moveTo>
                  <a:lnTo>
                    <a:pt x="1142873" y="172339"/>
                  </a:lnTo>
                  <a:lnTo>
                    <a:pt x="1142873" y="186055"/>
                  </a:lnTo>
                  <a:lnTo>
                    <a:pt x="1209294" y="186055"/>
                  </a:lnTo>
                  <a:lnTo>
                    <a:pt x="1211579" y="172339"/>
                  </a:lnTo>
                  <a:close/>
                </a:path>
                <a:path w="1211580" h="417830">
                  <a:moveTo>
                    <a:pt x="1123950" y="148082"/>
                  </a:moveTo>
                  <a:lnTo>
                    <a:pt x="1113536" y="148082"/>
                  </a:lnTo>
                  <a:lnTo>
                    <a:pt x="1109090" y="152527"/>
                  </a:lnTo>
                  <a:lnTo>
                    <a:pt x="1109090" y="163703"/>
                  </a:lnTo>
                  <a:lnTo>
                    <a:pt x="1113536" y="168148"/>
                  </a:lnTo>
                  <a:lnTo>
                    <a:pt x="1123950" y="168148"/>
                  </a:lnTo>
                  <a:lnTo>
                    <a:pt x="1128395" y="163703"/>
                  </a:lnTo>
                  <a:lnTo>
                    <a:pt x="1128395" y="152527"/>
                  </a:lnTo>
                  <a:lnTo>
                    <a:pt x="1123950" y="148082"/>
                  </a:lnTo>
                  <a:close/>
                </a:path>
                <a:path w="1211580" h="417830">
                  <a:moveTo>
                    <a:pt x="1093977" y="148082"/>
                  </a:moveTo>
                  <a:lnTo>
                    <a:pt x="1083564" y="148082"/>
                  </a:lnTo>
                  <a:lnTo>
                    <a:pt x="1079119" y="152527"/>
                  </a:lnTo>
                  <a:lnTo>
                    <a:pt x="1079119" y="163703"/>
                  </a:lnTo>
                  <a:lnTo>
                    <a:pt x="1083564" y="168148"/>
                  </a:lnTo>
                  <a:lnTo>
                    <a:pt x="1093977" y="168148"/>
                  </a:lnTo>
                  <a:lnTo>
                    <a:pt x="1098423" y="163703"/>
                  </a:lnTo>
                  <a:lnTo>
                    <a:pt x="1098423" y="152527"/>
                  </a:lnTo>
                  <a:lnTo>
                    <a:pt x="1093977" y="148082"/>
                  </a:lnTo>
                  <a:close/>
                </a:path>
                <a:path w="1211580" h="417830">
                  <a:moveTo>
                    <a:pt x="981837" y="172339"/>
                  </a:moveTo>
                  <a:lnTo>
                    <a:pt x="964819" y="172339"/>
                  </a:lnTo>
                  <a:lnTo>
                    <a:pt x="964819" y="272034"/>
                  </a:lnTo>
                  <a:lnTo>
                    <a:pt x="981837" y="272034"/>
                  </a:lnTo>
                  <a:lnTo>
                    <a:pt x="981837" y="172339"/>
                  </a:lnTo>
                  <a:close/>
                </a:path>
                <a:path w="1211580" h="417830">
                  <a:moveTo>
                    <a:pt x="878713" y="252222"/>
                  </a:moveTo>
                  <a:lnTo>
                    <a:pt x="904875" y="273939"/>
                  </a:lnTo>
                  <a:lnTo>
                    <a:pt x="921662" y="271275"/>
                  </a:lnTo>
                  <a:lnTo>
                    <a:pt x="933831" y="264160"/>
                  </a:lnTo>
                  <a:lnTo>
                    <a:pt x="936581" y="260350"/>
                  </a:lnTo>
                  <a:lnTo>
                    <a:pt x="905509" y="260350"/>
                  </a:lnTo>
                  <a:lnTo>
                    <a:pt x="898322" y="259812"/>
                  </a:lnTo>
                  <a:lnTo>
                    <a:pt x="891635" y="258238"/>
                  </a:lnTo>
                  <a:lnTo>
                    <a:pt x="885186" y="255688"/>
                  </a:lnTo>
                  <a:lnTo>
                    <a:pt x="878713" y="252222"/>
                  </a:lnTo>
                  <a:close/>
                </a:path>
                <a:path w="1211580" h="417830">
                  <a:moveTo>
                    <a:pt x="909955" y="170687"/>
                  </a:moveTo>
                  <a:lnTo>
                    <a:pt x="896264" y="172827"/>
                  </a:lnTo>
                  <a:lnTo>
                    <a:pt x="885586" y="178847"/>
                  </a:lnTo>
                  <a:lnTo>
                    <a:pt x="878647" y="188154"/>
                  </a:lnTo>
                  <a:lnTo>
                    <a:pt x="876173" y="200152"/>
                  </a:lnTo>
                  <a:lnTo>
                    <a:pt x="876173" y="205994"/>
                  </a:lnTo>
                  <a:lnTo>
                    <a:pt x="877696" y="210693"/>
                  </a:lnTo>
                  <a:lnTo>
                    <a:pt x="880363" y="214630"/>
                  </a:lnTo>
                  <a:lnTo>
                    <a:pt x="884174" y="220345"/>
                  </a:lnTo>
                  <a:lnTo>
                    <a:pt x="890651" y="224155"/>
                  </a:lnTo>
                  <a:lnTo>
                    <a:pt x="910336" y="229616"/>
                  </a:lnTo>
                  <a:lnTo>
                    <a:pt x="920369" y="232537"/>
                  </a:lnTo>
                  <a:lnTo>
                    <a:pt x="925068" y="237236"/>
                  </a:lnTo>
                  <a:lnTo>
                    <a:pt x="925068" y="254508"/>
                  </a:lnTo>
                  <a:lnTo>
                    <a:pt x="917701" y="260350"/>
                  </a:lnTo>
                  <a:lnTo>
                    <a:pt x="936581" y="260350"/>
                  </a:lnTo>
                  <a:lnTo>
                    <a:pt x="941236" y="253900"/>
                  </a:lnTo>
                  <a:lnTo>
                    <a:pt x="943737" y="241808"/>
                  </a:lnTo>
                  <a:lnTo>
                    <a:pt x="941927" y="231701"/>
                  </a:lnTo>
                  <a:lnTo>
                    <a:pt x="936879" y="223631"/>
                  </a:lnTo>
                  <a:lnTo>
                    <a:pt x="929163" y="217537"/>
                  </a:lnTo>
                  <a:lnTo>
                    <a:pt x="919352" y="213360"/>
                  </a:lnTo>
                  <a:lnTo>
                    <a:pt x="907669" y="210058"/>
                  </a:lnTo>
                  <a:lnTo>
                    <a:pt x="897763" y="207137"/>
                  </a:lnTo>
                  <a:lnTo>
                    <a:pt x="894461" y="203962"/>
                  </a:lnTo>
                  <a:lnTo>
                    <a:pt x="894461" y="189611"/>
                  </a:lnTo>
                  <a:lnTo>
                    <a:pt x="900683" y="184150"/>
                  </a:lnTo>
                  <a:lnTo>
                    <a:pt x="938745" y="184150"/>
                  </a:lnTo>
                  <a:lnTo>
                    <a:pt x="941324" y="180086"/>
                  </a:lnTo>
                  <a:lnTo>
                    <a:pt x="934315" y="176045"/>
                  </a:lnTo>
                  <a:lnTo>
                    <a:pt x="926592" y="173100"/>
                  </a:lnTo>
                  <a:lnTo>
                    <a:pt x="918392" y="171299"/>
                  </a:lnTo>
                  <a:lnTo>
                    <a:pt x="909955" y="170687"/>
                  </a:lnTo>
                  <a:close/>
                </a:path>
                <a:path w="1211580" h="417830">
                  <a:moveTo>
                    <a:pt x="938745" y="184150"/>
                  </a:moveTo>
                  <a:lnTo>
                    <a:pt x="918590" y="184150"/>
                  </a:lnTo>
                  <a:lnTo>
                    <a:pt x="924813" y="186436"/>
                  </a:lnTo>
                  <a:lnTo>
                    <a:pt x="933831" y="191897"/>
                  </a:lnTo>
                  <a:lnTo>
                    <a:pt x="938745" y="184150"/>
                  </a:lnTo>
                  <a:close/>
                </a:path>
                <a:path w="1211580" h="417830">
                  <a:moveTo>
                    <a:pt x="822325" y="172339"/>
                  </a:moveTo>
                  <a:lnTo>
                    <a:pt x="792137" y="172339"/>
                  </a:lnTo>
                  <a:lnTo>
                    <a:pt x="792137" y="272034"/>
                  </a:lnTo>
                  <a:lnTo>
                    <a:pt x="808278" y="272034"/>
                  </a:lnTo>
                  <a:lnTo>
                    <a:pt x="808278" y="228854"/>
                  </a:lnTo>
                  <a:lnTo>
                    <a:pt x="831003" y="228854"/>
                  </a:lnTo>
                  <a:lnTo>
                    <a:pt x="829818" y="228219"/>
                  </a:lnTo>
                  <a:lnTo>
                    <a:pt x="840277" y="225950"/>
                  </a:lnTo>
                  <a:lnTo>
                    <a:pt x="848058" y="219884"/>
                  </a:lnTo>
                  <a:lnTo>
                    <a:pt x="849562" y="217170"/>
                  </a:lnTo>
                  <a:lnTo>
                    <a:pt x="808278" y="217170"/>
                  </a:lnTo>
                  <a:lnTo>
                    <a:pt x="808278" y="185674"/>
                  </a:lnTo>
                  <a:lnTo>
                    <a:pt x="850017" y="185674"/>
                  </a:lnTo>
                  <a:lnTo>
                    <a:pt x="846788" y="180705"/>
                  </a:lnTo>
                  <a:lnTo>
                    <a:pt x="836741" y="174587"/>
                  </a:lnTo>
                  <a:lnTo>
                    <a:pt x="822325" y="172339"/>
                  </a:lnTo>
                  <a:close/>
                </a:path>
                <a:path w="1211580" h="417830">
                  <a:moveTo>
                    <a:pt x="831003" y="228854"/>
                  </a:moveTo>
                  <a:lnTo>
                    <a:pt x="808278" y="228854"/>
                  </a:lnTo>
                  <a:lnTo>
                    <a:pt x="811428" y="228981"/>
                  </a:lnTo>
                  <a:lnTo>
                    <a:pt x="812888" y="230124"/>
                  </a:lnTo>
                  <a:lnTo>
                    <a:pt x="840105" y="272034"/>
                  </a:lnTo>
                  <a:lnTo>
                    <a:pt x="859789" y="272034"/>
                  </a:lnTo>
                  <a:lnTo>
                    <a:pt x="845184" y="248031"/>
                  </a:lnTo>
                  <a:lnTo>
                    <a:pt x="840105" y="239775"/>
                  </a:lnTo>
                  <a:lnTo>
                    <a:pt x="833374" y="230124"/>
                  </a:lnTo>
                  <a:lnTo>
                    <a:pt x="831003" y="228854"/>
                  </a:lnTo>
                  <a:close/>
                </a:path>
                <a:path w="1211580" h="417830">
                  <a:moveTo>
                    <a:pt x="850017" y="185674"/>
                  </a:moveTo>
                  <a:lnTo>
                    <a:pt x="831976" y="185674"/>
                  </a:lnTo>
                  <a:lnTo>
                    <a:pt x="837438" y="190881"/>
                  </a:lnTo>
                  <a:lnTo>
                    <a:pt x="837438" y="205994"/>
                  </a:lnTo>
                  <a:lnTo>
                    <a:pt x="835532" y="210312"/>
                  </a:lnTo>
                  <a:lnTo>
                    <a:pt x="832993" y="212979"/>
                  </a:lnTo>
                  <a:lnTo>
                    <a:pt x="829818" y="215900"/>
                  </a:lnTo>
                  <a:lnTo>
                    <a:pt x="825245" y="217170"/>
                  </a:lnTo>
                  <a:lnTo>
                    <a:pt x="849562" y="217170"/>
                  </a:lnTo>
                  <a:lnTo>
                    <a:pt x="852910" y="211127"/>
                  </a:lnTo>
                  <a:lnTo>
                    <a:pt x="854582" y="200787"/>
                  </a:lnTo>
                  <a:lnTo>
                    <a:pt x="852668" y="189751"/>
                  </a:lnTo>
                  <a:lnTo>
                    <a:pt x="850017" y="185674"/>
                  </a:lnTo>
                  <a:close/>
                </a:path>
                <a:path w="1211580" h="417830">
                  <a:moveTo>
                    <a:pt x="772223" y="172339"/>
                  </a:moveTo>
                  <a:lnTo>
                    <a:pt x="717308" y="172339"/>
                  </a:lnTo>
                  <a:lnTo>
                    <a:pt x="717308" y="272034"/>
                  </a:lnTo>
                  <a:lnTo>
                    <a:pt x="773696" y="272034"/>
                  </a:lnTo>
                  <a:lnTo>
                    <a:pt x="773696" y="257937"/>
                  </a:lnTo>
                  <a:lnTo>
                    <a:pt x="734072" y="257937"/>
                  </a:lnTo>
                  <a:lnTo>
                    <a:pt x="734072" y="226695"/>
                  </a:lnTo>
                  <a:lnTo>
                    <a:pt x="764260" y="226695"/>
                  </a:lnTo>
                  <a:lnTo>
                    <a:pt x="764260" y="212979"/>
                  </a:lnTo>
                  <a:lnTo>
                    <a:pt x="733653" y="212979"/>
                  </a:lnTo>
                  <a:lnTo>
                    <a:pt x="733653" y="185800"/>
                  </a:lnTo>
                  <a:lnTo>
                    <a:pt x="770127" y="185800"/>
                  </a:lnTo>
                  <a:lnTo>
                    <a:pt x="772223" y="172339"/>
                  </a:lnTo>
                  <a:close/>
                </a:path>
                <a:path w="1211580" h="417830">
                  <a:moveTo>
                    <a:pt x="639114" y="172339"/>
                  </a:moveTo>
                  <a:lnTo>
                    <a:pt x="621093" y="172339"/>
                  </a:lnTo>
                  <a:lnTo>
                    <a:pt x="654418" y="272415"/>
                  </a:lnTo>
                  <a:lnTo>
                    <a:pt x="669937" y="272415"/>
                  </a:lnTo>
                  <a:lnTo>
                    <a:pt x="677950" y="248793"/>
                  </a:lnTo>
                  <a:lnTo>
                    <a:pt x="662177" y="248793"/>
                  </a:lnTo>
                  <a:lnTo>
                    <a:pt x="661123" y="241427"/>
                  </a:lnTo>
                  <a:lnTo>
                    <a:pt x="657148" y="228854"/>
                  </a:lnTo>
                  <a:lnTo>
                    <a:pt x="639114" y="172339"/>
                  </a:lnTo>
                  <a:close/>
                </a:path>
                <a:path w="1211580" h="417830">
                  <a:moveTo>
                    <a:pt x="703884" y="172339"/>
                  </a:moveTo>
                  <a:lnTo>
                    <a:pt x="686701" y="172339"/>
                  </a:lnTo>
                  <a:lnTo>
                    <a:pt x="663638" y="242697"/>
                  </a:lnTo>
                  <a:lnTo>
                    <a:pt x="662597" y="248793"/>
                  </a:lnTo>
                  <a:lnTo>
                    <a:pt x="677950" y="248793"/>
                  </a:lnTo>
                  <a:lnTo>
                    <a:pt x="703884" y="172339"/>
                  </a:lnTo>
                  <a:close/>
                </a:path>
                <a:path w="1211580" h="417830">
                  <a:moveTo>
                    <a:pt x="607885" y="172339"/>
                  </a:moveTo>
                  <a:lnTo>
                    <a:pt x="590905" y="172339"/>
                  </a:lnTo>
                  <a:lnTo>
                    <a:pt x="590905" y="272034"/>
                  </a:lnTo>
                  <a:lnTo>
                    <a:pt x="607885" y="272034"/>
                  </a:lnTo>
                  <a:lnTo>
                    <a:pt x="607885" y="172339"/>
                  </a:lnTo>
                  <a:close/>
                </a:path>
                <a:path w="1211580" h="417830">
                  <a:moveTo>
                    <a:pt x="516077" y="172339"/>
                  </a:moveTo>
                  <a:lnTo>
                    <a:pt x="497420" y="172339"/>
                  </a:lnTo>
                  <a:lnTo>
                    <a:pt x="497420" y="272034"/>
                  </a:lnTo>
                  <a:lnTo>
                    <a:pt x="513765" y="272034"/>
                  </a:lnTo>
                  <a:lnTo>
                    <a:pt x="513143" y="223774"/>
                  </a:lnTo>
                  <a:lnTo>
                    <a:pt x="512849" y="209676"/>
                  </a:lnTo>
                  <a:lnTo>
                    <a:pt x="512577" y="202592"/>
                  </a:lnTo>
                  <a:lnTo>
                    <a:pt x="512089" y="195961"/>
                  </a:lnTo>
                  <a:lnTo>
                    <a:pt x="512508" y="195453"/>
                  </a:lnTo>
                  <a:lnTo>
                    <a:pt x="527531" y="195453"/>
                  </a:lnTo>
                  <a:lnTo>
                    <a:pt x="516077" y="172339"/>
                  </a:lnTo>
                  <a:close/>
                </a:path>
                <a:path w="1211580" h="417830">
                  <a:moveTo>
                    <a:pt x="527531" y="195453"/>
                  </a:moveTo>
                  <a:lnTo>
                    <a:pt x="512508" y="195453"/>
                  </a:lnTo>
                  <a:lnTo>
                    <a:pt x="514535" y="201041"/>
                  </a:lnTo>
                  <a:lnTo>
                    <a:pt x="517542" y="208343"/>
                  </a:lnTo>
                  <a:lnTo>
                    <a:pt x="521175" y="216598"/>
                  </a:lnTo>
                  <a:lnTo>
                    <a:pt x="525081" y="225044"/>
                  </a:lnTo>
                  <a:lnTo>
                    <a:pt x="547306" y="272034"/>
                  </a:lnTo>
                  <a:lnTo>
                    <a:pt x="564705" y="272034"/>
                  </a:lnTo>
                  <a:lnTo>
                    <a:pt x="564705" y="246507"/>
                  </a:lnTo>
                  <a:lnTo>
                    <a:pt x="550456" y="246507"/>
                  </a:lnTo>
                  <a:lnTo>
                    <a:pt x="548968" y="241929"/>
                  </a:lnTo>
                  <a:lnTo>
                    <a:pt x="546576" y="235505"/>
                  </a:lnTo>
                  <a:lnTo>
                    <a:pt x="543555" y="228201"/>
                  </a:lnTo>
                  <a:lnTo>
                    <a:pt x="540181" y="220980"/>
                  </a:lnTo>
                  <a:lnTo>
                    <a:pt x="527531" y="195453"/>
                  </a:lnTo>
                  <a:close/>
                </a:path>
                <a:path w="1211580" h="417830">
                  <a:moveTo>
                    <a:pt x="564705" y="172339"/>
                  </a:moveTo>
                  <a:lnTo>
                    <a:pt x="549198" y="172339"/>
                  </a:lnTo>
                  <a:lnTo>
                    <a:pt x="549359" y="208343"/>
                  </a:lnTo>
                  <a:lnTo>
                    <a:pt x="550875" y="246125"/>
                  </a:lnTo>
                  <a:lnTo>
                    <a:pt x="550456" y="246507"/>
                  </a:lnTo>
                  <a:lnTo>
                    <a:pt x="564705" y="246507"/>
                  </a:lnTo>
                  <a:lnTo>
                    <a:pt x="564705" y="172339"/>
                  </a:lnTo>
                  <a:close/>
                </a:path>
                <a:path w="1211580" h="417830">
                  <a:moveTo>
                    <a:pt x="420065" y="172339"/>
                  </a:moveTo>
                  <a:lnTo>
                    <a:pt x="403301" y="172339"/>
                  </a:lnTo>
                  <a:lnTo>
                    <a:pt x="403301" y="244221"/>
                  </a:lnTo>
                  <a:lnTo>
                    <a:pt x="404988" y="255575"/>
                  </a:lnTo>
                  <a:lnTo>
                    <a:pt x="410665" y="264953"/>
                  </a:lnTo>
                  <a:lnTo>
                    <a:pt x="421255" y="271331"/>
                  </a:lnTo>
                  <a:lnTo>
                    <a:pt x="437680" y="273685"/>
                  </a:lnTo>
                  <a:lnTo>
                    <a:pt x="452245" y="271613"/>
                  </a:lnTo>
                  <a:lnTo>
                    <a:pt x="463042" y="265684"/>
                  </a:lnTo>
                  <a:lnTo>
                    <a:pt x="467412" y="259587"/>
                  </a:lnTo>
                  <a:lnTo>
                    <a:pt x="437680" y="259587"/>
                  </a:lnTo>
                  <a:lnTo>
                    <a:pt x="429800" y="258558"/>
                  </a:lnTo>
                  <a:lnTo>
                    <a:pt x="424314" y="255158"/>
                  </a:lnTo>
                  <a:lnTo>
                    <a:pt x="421108" y="248925"/>
                  </a:lnTo>
                  <a:lnTo>
                    <a:pt x="420065" y="239395"/>
                  </a:lnTo>
                  <a:lnTo>
                    <a:pt x="420065" y="172339"/>
                  </a:lnTo>
                  <a:close/>
                </a:path>
                <a:path w="1211580" h="417830">
                  <a:moveTo>
                    <a:pt x="472058" y="172339"/>
                  </a:moveTo>
                  <a:lnTo>
                    <a:pt x="455498" y="172339"/>
                  </a:lnTo>
                  <a:lnTo>
                    <a:pt x="455498" y="239395"/>
                  </a:lnTo>
                  <a:lnTo>
                    <a:pt x="454394" y="248015"/>
                  </a:lnTo>
                  <a:lnTo>
                    <a:pt x="451070" y="254349"/>
                  </a:lnTo>
                  <a:lnTo>
                    <a:pt x="445505" y="258254"/>
                  </a:lnTo>
                  <a:lnTo>
                    <a:pt x="437680" y="259587"/>
                  </a:lnTo>
                  <a:lnTo>
                    <a:pt x="467412" y="259587"/>
                  </a:lnTo>
                  <a:lnTo>
                    <a:pt x="469751" y="256325"/>
                  </a:lnTo>
                  <a:lnTo>
                    <a:pt x="472011" y="244221"/>
                  </a:lnTo>
                  <a:lnTo>
                    <a:pt x="472058" y="172339"/>
                  </a:lnTo>
                  <a:close/>
                </a:path>
                <a:path w="1211580" h="417830">
                  <a:moveTo>
                    <a:pt x="1148714" y="316230"/>
                  </a:moveTo>
                  <a:lnTo>
                    <a:pt x="1130045" y="316230"/>
                  </a:lnTo>
                  <a:lnTo>
                    <a:pt x="1130045" y="416052"/>
                  </a:lnTo>
                  <a:lnTo>
                    <a:pt x="1146175" y="416052"/>
                  </a:lnTo>
                  <a:lnTo>
                    <a:pt x="1145556" y="369062"/>
                  </a:lnTo>
                  <a:lnTo>
                    <a:pt x="1145482" y="360689"/>
                  </a:lnTo>
                  <a:lnTo>
                    <a:pt x="1145317" y="353806"/>
                  </a:lnTo>
                  <a:lnTo>
                    <a:pt x="1145004" y="346735"/>
                  </a:lnTo>
                  <a:lnTo>
                    <a:pt x="1144524" y="340106"/>
                  </a:lnTo>
                  <a:lnTo>
                    <a:pt x="1145158" y="339598"/>
                  </a:lnTo>
                  <a:lnTo>
                    <a:pt x="1160247" y="339598"/>
                  </a:lnTo>
                  <a:lnTo>
                    <a:pt x="1148714" y="316230"/>
                  </a:lnTo>
                  <a:close/>
                </a:path>
                <a:path w="1211580" h="417830">
                  <a:moveTo>
                    <a:pt x="1160247" y="339598"/>
                  </a:moveTo>
                  <a:lnTo>
                    <a:pt x="1145158" y="339598"/>
                  </a:lnTo>
                  <a:lnTo>
                    <a:pt x="1147052" y="345184"/>
                  </a:lnTo>
                  <a:lnTo>
                    <a:pt x="1150016" y="352472"/>
                  </a:lnTo>
                  <a:lnTo>
                    <a:pt x="1153820" y="360947"/>
                  </a:lnTo>
                  <a:lnTo>
                    <a:pt x="1157732" y="369062"/>
                  </a:lnTo>
                  <a:lnTo>
                    <a:pt x="1179957" y="416052"/>
                  </a:lnTo>
                  <a:lnTo>
                    <a:pt x="1197102" y="416052"/>
                  </a:lnTo>
                  <a:lnTo>
                    <a:pt x="1197102" y="390652"/>
                  </a:lnTo>
                  <a:lnTo>
                    <a:pt x="1182877" y="390652"/>
                  </a:lnTo>
                  <a:lnTo>
                    <a:pt x="1181381" y="385949"/>
                  </a:lnTo>
                  <a:lnTo>
                    <a:pt x="1179004" y="379507"/>
                  </a:lnTo>
                  <a:lnTo>
                    <a:pt x="1176055" y="372256"/>
                  </a:lnTo>
                  <a:lnTo>
                    <a:pt x="1172845" y="365125"/>
                  </a:lnTo>
                  <a:lnTo>
                    <a:pt x="1160247" y="339598"/>
                  </a:lnTo>
                  <a:close/>
                </a:path>
                <a:path w="1211580" h="417830">
                  <a:moveTo>
                    <a:pt x="1197102" y="316230"/>
                  </a:moveTo>
                  <a:lnTo>
                    <a:pt x="1181608" y="316230"/>
                  </a:lnTo>
                  <a:lnTo>
                    <a:pt x="1181809" y="352472"/>
                  </a:lnTo>
                  <a:lnTo>
                    <a:pt x="1183258" y="390144"/>
                  </a:lnTo>
                  <a:lnTo>
                    <a:pt x="1182877" y="390652"/>
                  </a:lnTo>
                  <a:lnTo>
                    <a:pt x="1197102" y="390652"/>
                  </a:lnTo>
                  <a:lnTo>
                    <a:pt x="1197102" y="316230"/>
                  </a:lnTo>
                  <a:close/>
                </a:path>
                <a:path w="1211580" h="417830">
                  <a:moveTo>
                    <a:pt x="1070483" y="316230"/>
                  </a:moveTo>
                  <a:lnTo>
                    <a:pt x="1040130" y="316230"/>
                  </a:lnTo>
                  <a:lnTo>
                    <a:pt x="1040130" y="416052"/>
                  </a:lnTo>
                  <a:lnTo>
                    <a:pt x="1056513" y="416052"/>
                  </a:lnTo>
                  <a:lnTo>
                    <a:pt x="1056513" y="372872"/>
                  </a:lnTo>
                  <a:lnTo>
                    <a:pt x="1079288" y="372872"/>
                  </a:lnTo>
                  <a:lnTo>
                    <a:pt x="1078102" y="372237"/>
                  </a:lnTo>
                  <a:lnTo>
                    <a:pt x="1088489" y="369970"/>
                  </a:lnTo>
                  <a:lnTo>
                    <a:pt x="1096232" y="363918"/>
                  </a:lnTo>
                  <a:lnTo>
                    <a:pt x="1097676" y="361315"/>
                  </a:lnTo>
                  <a:lnTo>
                    <a:pt x="1056513" y="361315"/>
                  </a:lnTo>
                  <a:lnTo>
                    <a:pt x="1056513" y="329692"/>
                  </a:lnTo>
                  <a:lnTo>
                    <a:pt x="1098144" y="329692"/>
                  </a:lnTo>
                  <a:lnTo>
                    <a:pt x="1094946" y="324723"/>
                  </a:lnTo>
                  <a:lnTo>
                    <a:pt x="1084899" y="318517"/>
                  </a:lnTo>
                  <a:lnTo>
                    <a:pt x="1070483" y="316230"/>
                  </a:lnTo>
                  <a:close/>
                </a:path>
                <a:path w="1211580" h="417830">
                  <a:moveTo>
                    <a:pt x="1079288" y="372872"/>
                  </a:moveTo>
                  <a:lnTo>
                    <a:pt x="1056513" y="372872"/>
                  </a:lnTo>
                  <a:lnTo>
                    <a:pt x="1059561" y="373125"/>
                  </a:lnTo>
                  <a:lnTo>
                    <a:pt x="1061084" y="374142"/>
                  </a:lnTo>
                  <a:lnTo>
                    <a:pt x="1062736" y="376047"/>
                  </a:lnTo>
                  <a:lnTo>
                    <a:pt x="1066716" y="380450"/>
                  </a:lnTo>
                  <a:lnTo>
                    <a:pt x="1070673" y="385746"/>
                  </a:lnTo>
                  <a:lnTo>
                    <a:pt x="1074916" y="392352"/>
                  </a:lnTo>
                  <a:lnTo>
                    <a:pt x="1079754" y="400685"/>
                  </a:lnTo>
                  <a:lnTo>
                    <a:pt x="1088263" y="416052"/>
                  </a:lnTo>
                  <a:lnTo>
                    <a:pt x="1108075" y="416052"/>
                  </a:lnTo>
                  <a:lnTo>
                    <a:pt x="1093343" y="392049"/>
                  </a:lnTo>
                  <a:lnTo>
                    <a:pt x="1088263" y="383921"/>
                  </a:lnTo>
                  <a:lnTo>
                    <a:pt x="1081658" y="374142"/>
                  </a:lnTo>
                  <a:lnTo>
                    <a:pt x="1079288" y="372872"/>
                  </a:lnTo>
                  <a:close/>
                </a:path>
                <a:path w="1211580" h="417830">
                  <a:moveTo>
                    <a:pt x="1098144" y="329692"/>
                  </a:moveTo>
                  <a:lnTo>
                    <a:pt x="1080134" y="329692"/>
                  </a:lnTo>
                  <a:lnTo>
                    <a:pt x="1085595" y="335025"/>
                  </a:lnTo>
                  <a:lnTo>
                    <a:pt x="1085595" y="350139"/>
                  </a:lnTo>
                  <a:lnTo>
                    <a:pt x="1083690" y="354330"/>
                  </a:lnTo>
                  <a:lnTo>
                    <a:pt x="1081024" y="357124"/>
                  </a:lnTo>
                  <a:lnTo>
                    <a:pt x="1078102" y="360045"/>
                  </a:lnTo>
                  <a:lnTo>
                    <a:pt x="1073404" y="361315"/>
                  </a:lnTo>
                  <a:lnTo>
                    <a:pt x="1097676" y="361315"/>
                  </a:lnTo>
                  <a:lnTo>
                    <a:pt x="1101070" y="355199"/>
                  </a:lnTo>
                  <a:lnTo>
                    <a:pt x="1102740" y="344932"/>
                  </a:lnTo>
                  <a:lnTo>
                    <a:pt x="1100826" y="333857"/>
                  </a:lnTo>
                  <a:lnTo>
                    <a:pt x="1098144" y="329692"/>
                  </a:lnTo>
                  <a:close/>
                </a:path>
                <a:path w="1211580" h="417830">
                  <a:moveTo>
                    <a:pt x="972438" y="314960"/>
                  </a:moveTo>
                  <a:lnTo>
                    <a:pt x="934130" y="344267"/>
                  </a:lnTo>
                  <a:lnTo>
                    <a:pt x="931196" y="366395"/>
                  </a:lnTo>
                  <a:lnTo>
                    <a:pt x="933767" y="386607"/>
                  </a:lnTo>
                  <a:lnTo>
                    <a:pt x="941609" y="402907"/>
                  </a:lnTo>
                  <a:lnTo>
                    <a:pt x="954738" y="413682"/>
                  </a:lnTo>
                  <a:lnTo>
                    <a:pt x="973201" y="417575"/>
                  </a:lnTo>
                  <a:lnTo>
                    <a:pt x="990447" y="413936"/>
                  </a:lnTo>
                  <a:lnTo>
                    <a:pt x="1001363" y="405130"/>
                  </a:lnTo>
                  <a:lnTo>
                    <a:pt x="972819" y="405130"/>
                  </a:lnTo>
                  <a:lnTo>
                    <a:pt x="961969" y="402486"/>
                  </a:lnTo>
                  <a:lnTo>
                    <a:pt x="954690" y="394747"/>
                  </a:lnTo>
                  <a:lnTo>
                    <a:pt x="950602" y="382198"/>
                  </a:lnTo>
                  <a:lnTo>
                    <a:pt x="949325" y="365125"/>
                  </a:lnTo>
                  <a:lnTo>
                    <a:pt x="950579" y="349198"/>
                  </a:lnTo>
                  <a:lnTo>
                    <a:pt x="954595" y="337439"/>
                  </a:lnTo>
                  <a:lnTo>
                    <a:pt x="961755" y="330156"/>
                  </a:lnTo>
                  <a:lnTo>
                    <a:pt x="972438" y="327660"/>
                  </a:lnTo>
                  <a:lnTo>
                    <a:pt x="1001210" y="327660"/>
                  </a:lnTo>
                  <a:lnTo>
                    <a:pt x="990768" y="318906"/>
                  </a:lnTo>
                  <a:lnTo>
                    <a:pt x="972438" y="314960"/>
                  </a:lnTo>
                  <a:close/>
                </a:path>
                <a:path w="1211580" h="417830">
                  <a:moveTo>
                    <a:pt x="1001210" y="327660"/>
                  </a:moveTo>
                  <a:lnTo>
                    <a:pt x="972438" y="327660"/>
                  </a:lnTo>
                  <a:lnTo>
                    <a:pt x="983472" y="330442"/>
                  </a:lnTo>
                  <a:lnTo>
                    <a:pt x="990409" y="338391"/>
                  </a:lnTo>
                  <a:lnTo>
                    <a:pt x="994013" y="350912"/>
                  </a:lnTo>
                  <a:lnTo>
                    <a:pt x="995044" y="367411"/>
                  </a:lnTo>
                  <a:lnTo>
                    <a:pt x="993644" y="384609"/>
                  </a:lnTo>
                  <a:lnTo>
                    <a:pt x="989457" y="396319"/>
                  </a:lnTo>
                  <a:lnTo>
                    <a:pt x="982507" y="403004"/>
                  </a:lnTo>
                  <a:lnTo>
                    <a:pt x="972819" y="405130"/>
                  </a:lnTo>
                  <a:lnTo>
                    <a:pt x="1001363" y="405130"/>
                  </a:lnTo>
                  <a:lnTo>
                    <a:pt x="1003252" y="403606"/>
                  </a:lnTo>
                  <a:lnTo>
                    <a:pt x="1011223" y="387465"/>
                  </a:lnTo>
                  <a:lnTo>
                    <a:pt x="1013968" y="366395"/>
                  </a:lnTo>
                  <a:lnTo>
                    <a:pt x="1011426" y="346088"/>
                  </a:lnTo>
                  <a:lnTo>
                    <a:pt x="1003728" y="329771"/>
                  </a:lnTo>
                  <a:lnTo>
                    <a:pt x="1001210" y="327660"/>
                  </a:lnTo>
                  <a:close/>
                </a:path>
                <a:path w="1211580" h="417830">
                  <a:moveTo>
                    <a:pt x="867790" y="316230"/>
                  </a:moveTo>
                  <a:lnTo>
                    <a:pt x="841629" y="316230"/>
                  </a:lnTo>
                  <a:lnTo>
                    <a:pt x="841629" y="416052"/>
                  </a:lnTo>
                  <a:lnTo>
                    <a:pt x="870331" y="416052"/>
                  </a:lnTo>
                  <a:lnTo>
                    <a:pt x="886991" y="414397"/>
                  </a:lnTo>
                  <a:lnTo>
                    <a:pt x="899128" y="409289"/>
                  </a:lnTo>
                  <a:lnTo>
                    <a:pt x="904901" y="402463"/>
                  </a:lnTo>
                  <a:lnTo>
                    <a:pt x="858012" y="402463"/>
                  </a:lnTo>
                  <a:lnTo>
                    <a:pt x="858012" y="370840"/>
                  </a:lnTo>
                  <a:lnTo>
                    <a:pt x="902498" y="370840"/>
                  </a:lnTo>
                  <a:lnTo>
                    <a:pt x="898243" y="366819"/>
                  </a:lnTo>
                  <a:lnTo>
                    <a:pt x="887983" y="362585"/>
                  </a:lnTo>
                  <a:lnTo>
                    <a:pt x="895324" y="359334"/>
                  </a:lnTo>
                  <a:lnTo>
                    <a:pt x="897776" y="357124"/>
                  </a:lnTo>
                  <a:lnTo>
                    <a:pt x="857504" y="357124"/>
                  </a:lnTo>
                  <a:lnTo>
                    <a:pt x="857504" y="329946"/>
                  </a:lnTo>
                  <a:lnTo>
                    <a:pt x="903663" y="329946"/>
                  </a:lnTo>
                  <a:lnTo>
                    <a:pt x="901319" y="325882"/>
                  </a:lnTo>
                  <a:lnTo>
                    <a:pt x="893826" y="321310"/>
                  </a:lnTo>
                  <a:lnTo>
                    <a:pt x="889257" y="318801"/>
                  </a:lnTo>
                  <a:lnTo>
                    <a:pt x="884046" y="317246"/>
                  </a:lnTo>
                  <a:lnTo>
                    <a:pt x="877216" y="316452"/>
                  </a:lnTo>
                  <a:lnTo>
                    <a:pt x="867790" y="316230"/>
                  </a:lnTo>
                  <a:close/>
                </a:path>
                <a:path w="1211580" h="417830">
                  <a:moveTo>
                    <a:pt x="902498" y="370840"/>
                  </a:moveTo>
                  <a:lnTo>
                    <a:pt x="877062" y="370840"/>
                  </a:lnTo>
                  <a:lnTo>
                    <a:pt x="879094" y="370967"/>
                  </a:lnTo>
                  <a:lnTo>
                    <a:pt x="881633" y="371602"/>
                  </a:lnTo>
                  <a:lnTo>
                    <a:pt x="887094" y="373380"/>
                  </a:lnTo>
                  <a:lnTo>
                    <a:pt x="890905" y="379222"/>
                  </a:lnTo>
                  <a:lnTo>
                    <a:pt x="890905" y="395224"/>
                  </a:lnTo>
                  <a:lnTo>
                    <a:pt x="885444" y="402463"/>
                  </a:lnTo>
                  <a:lnTo>
                    <a:pt x="904901" y="402463"/>
                  </a:lnTo>
                  <a:lnTo>
                    <a:pt x="906549" y="400514"/>
                  </a:lnTo>
                  <a:lnTo>
                    <a:pt x="909065" y="387858"/>
                  </a:lnTo>
                  <a:lnTo>
                    <a:pt x="908093" y="380194"/>
                  </a:lnTo>
                  <a:lnTo>
                    <a:pt x="904716" y="372935"/>
                  </a:lnTo>
                  <a:lnTo>
                    <a:pt x="902498" y="370840"/>
                  </a:lnTo>
                  <a:close/>
                </a:path>
                <a:path w="1211580" h="417830">
                  <a:moveTo>
                    <a:pt x="903663" y="329946"/>
                  </a:moveTo>
                  <a:lnTo>
                    <a:pt x="875157" y="329946"/>
                  </a:lnTo>
                  <a:lnTo>
                    <a:pt x="877696" y="330327"/>
                  </a:lnTo>
                  <a:lnTo>
                    <a:pt x="879729" y="330962"/>
                  </a:lnTo>
                  <a:lnTo>
                    <a:pt x="884427" y="332613"/>
                  </a:lnTo>
                  <a:lnTo>
                    <a:pt x="887730" y="337693"/>
                  </a:lnTo>
                  <a:lnTo>
                    <a:pt x="887730" y="345948"/>
                  </a:lnTo>
                  <a:lnTo>
                    <a:pt x="886840" y="350139"/>
                  </a:lnTo>
                  <a:lnTo>
                    <a:pt x="883793" y="353314"/>
                  </a:lnTo>
                  <a:lnTo>
                    <a:pt x="880618" y="356743"/>
                  </a:lnTo>
                  <a:lnTo>
                    <a:pt x="877696" y="357124"/>
                  </a:lnTo>
                  <a:lnTo>
                    <a:pt x="897776" y="357124"/>
                  </a:lnTo>
                  <a:lnTo>
                    <a:pt x="900699" y="354488"/>
                  </a:lnTo>
                  <a:lnTo>
                    <a:pt x="904003" y="348261"/>
                  </a:lnTo>
                  <a:lnTo>
                    <a:pt x="905129" y="340868"/>
                  </a:lnTo>
                  <a:lnTo>
                    <a:pt x="905129" y="332486"/>
                  </a:lnTo>
                  <a:lnTo>
                    <a:pt x="903663" y="329946"/>
                  </a:lnTo>
                  <a:close/>
                </a:path>
                <a:path w="1211580" h="417830">
                  <a:moveTo>
                    <a:pt x="782078" y="316230"/>
                  </a:moveTo>
                  <a:lnTo>
                    <a:pt x="751687" y="316230"/>
                  </a:lnTo>
                  <a:lnTo>
                    <a:pt x="751687" y="416052"/>
                  </a:lnTo>
                  <a:lnTo>
                    <a:pt x="768032" y="416052"/>
                  </a:lnTo>
                  <a:lnTo>
                    <a:pt x="768032" y="372872"/>
                  </a:lnTo>
                  <a:lnTo>
                    <a:pt x="790812" y="372872"/>
                  </a:lnTo>
                  <a:lnTo>
                    <a:pt x="789622" y="372237"/>
                  </a:lnTo>
                  <a:lnTo>
                    <a:pt x="800029" y="369970"/>
                  </a:lnTo>
                  <a:lnTo>
                    <a:pt x="807807" y="363918"/>
                  </a:lnTo>
                  <a:lnTo>
                    <a:pt x="809261" y="361315"/>
                  </a:lnTo>
                  <a:lnTo>
                    <a:pt x="768032" y="361315"/>
                  </a:lnTo>
                  <a:lnTo>
                    <a:pt x="768032" y="329692"/>
                  </a:lnTo>
                  <a:lnTo>
                    <a:pt x="809754" y="329692"/>
                  </a:lnTo>
                  <a:lnTo>
                    <a:pt x="806550" y="324723"/>
                  </a:lnTo>
                  <a:lnTo>
                    <a:pt x="796493" y="318517"/>
                  </a:lnTo>
                  <a:lnTo>
                    <a:pt x="782078" y="316230"/>
                  </a:lnTo>
                  <a:close/>
                </a:path>
                <a:path w="1211580" h="417830">
                  <a:moveTo>
                    <a:pt x="790812" y="372872"/>
                  </a:moveTo>
                  <a:lnTo>
                    <a:pt x="768032" y="372872"/>
                  </a:lnTo>
                  <a:lnTo>
                    <a:pt x="771182" y="373125"/>
                  </a:lnTo>
                  <a:lnTo>
                    <a:pt x="772642" y="374142"/>
                  </a:lnTo>
                  <a:lnTo>
                    <a:pt x="774318" y="376047"/>
                  </a:lnTo>
                  <a:lnTo>
                    <a:pt x="778297" y="380450"/>
                  </a:lnTo>
                  <a:lnTo>
                    <a:pt x="782256" y="385746"/>
                  </a:lnTo>
                  <a:lnTo>
                    <a:pt x="786491" y="392352"/>
                  </a:lnTo>
                  <a:lnTo>
                    <a:pt x="791298" y="400685"/>
                  </a:lnTo>
                  <a:lnTo>
                    <a:pt x="799896" y="416052"/>
                  </a:lnTo>
                  <a:lnTo>
                    <a:pt x="819657" y="416052"/>
                  </a:lnTo>
                  <a:lnTo>
                    <a:pt x="804926" y="392049"/>
                  </a:lnTo>
                  <a:lnTo>
                    <a:pt x="799680" y="383921"/>
                  </a:lnTo>
                  <a:lnTo>
                    <a:pt x="793191" y="374142"/>
                  </a:lnTo>
                  <a:lnTo>
                    <a:pt x="790812" y="372872"/>
                  </a:lnTo>
                  <a:close/>
                </a:path>
                <a:path w="1211580" h="417830">
                  <a:moveTo>
                    <a:pt x="809754" y="329692"/>
                  </a:moveTo>
                  <a:lnTo>
                    <a:pt x="791718" y="329692"/>
                  </a:lnTo>
                  <a:lnTo>
                    <a:pt x="796963" y="335025"/>
                  </a:lnTo>
                  <a:lnTo>
                    <a:pt x="796963" y="350139"/>
                  </a:lnTo>
                  <a:lnTo>
                    <a:pt x="795286" y="354330"/>
                  </a:lnTo>
                  <a:lnTo>
                    <a:pt x="792556" y="357124"/>
                  </a:lnTo>
                  <a:lnTo>
                    <a:pt x="789622" y="360045"/>
                  </a:lnTo>
                  <a:lnTo>
                    <a:pt x="785012" y="361315"/>
                  </a:lnTo>
                  <a:lnTo>
                    <a:pt x="809261" y="361315"/>
                  </a:lnTo>
                  <a:lnTo>
                    <a:pt x="812677" y="355199"/>
                  </a:lnTo>
                  <a:lnTo>
                    <a:pt x="814362" y="344932"/>
                  </a:lnTo>
                  <a:lnTo>
                    <a:pt x="812441" y="333857"/>
                  </a:lnTo>
                  <a:lnTo>
                    <a:pt x="809754" y="329692"/>
                  </a:lnTo>
                  <a:close/>
                </a:path>
                <a:path w="1211580" h="417830">
                  <a:moveTo>
                    <a:pt x="727583" y="316230"/>
                  </a:moveTo>
                  <a:lnTo>
                    <a:pt x="672655" y="316230"/>
                  </a:lnTo>
                  <a:lnTo>
                    <a:pt x="672655" y="416052"/>
                  </a:lnTo>
                  <a:lnTo>
                    <a:pt x="729043" y="416052"/>
                  </a:lnTo>
                  <a:lnTo>
                    <a:pt x="729043" y="401955"/>
                  </a:lnTo>
                  <a:lnTo>
                    <a:pt x="689432" y="401955"/>
                  </a:lnTo>
                  <a:lnTo>
                    <a:pt x="689432" y="370840"/>
                  </a:lnTo>
                  <a:lnTo>
                    <a:pt x="719607" y="370840"/>
                  </a:lnTo>
                  <a:lnTo>
                    <a:pt x="719607" y="357124"/>
                  </a:lnTo>
                  <a:lnTo>
                    <a:pt x="689013" y="357124"/>
                  </a:lnTo>
                  <a:lnTo>
                    <a:pt x="689013" y="329946"/>
                  </a:lnTo>
                  <a:lnTo>
                    <a:pt x="725474" y="329946"/>
                  </a:lnTo>
                  <a:lnTo>
                    <a:pt x="727583" y="316230"/>
                  </a:lnTo>
                  <a:close/>
                </a:path>
                <a:path w="1211580" h="417830">
                  <a:moveTo>
                    <a:pt x="596569" y="316230"/>
                  </a:moveTo>
                  <a:lnTo>
                    <a:pt x="575818" y="316230"/>
                  </a:lnTo>
                  <a:lnTo>
                    <a:pt x="575818" y="416052"/>
                  </a:lnTo>
                  <a:lnTo>
                    <a:pt x="600341" y="416052"/>
                  </a:lnTo>
                  <a:lnTo>
                    <a:pt x="612598" y="415367"/>
                  </a:lnTo>
                  <a:lnTo>
                    <a:pt x="621985" y="413051"/>
                  </a:lnTo>
                  <a:lnTo>
                    <a:pt x="629406" y="408711"/>
                  </a:lnTo>
                  <a:lnTo>
                    <a:pt x="635284" y="402463"/>
                  </a:lnTo>
                  <a:lnTo>
                    <a:pt x="592582" y="402463"/>
                  </a:lnTo>
                  <a:lnTo>
                    <a:pt x="592582" y="329565"/>
                  </a:lnTo>
                  <a:lnTo>
                    <a:pt x="634705" y="329565"/>
                  </a:lnTo>
                  <a:lnTo>
                    <a:pt x="628109" y="323677"/>
                  </a:lnTo>
                  <a:lnTo>
                    <a:pt x="619521" y="319325"/>
                  </a:lnTo>
                  <a:lnTo>
                    <a:pt x="609205" y="316950"/>
                  </a:lnTo>
                  <a:lnTo>
                    <a:pt x="596569" y="316230"/>
                  </a:lnTo>
                  <a:close/>
                </a:path>
                <a:path w="1211580" h="417830">
                  <a:moveTo>
                    <a:pt x="634705" y="329565"/>
                  </a:moveTo>
                  <a:lnTo>
                    <a:pt x="611873" y="329565"/>
                  </a:lnTo>
                  <a:lnTo>
                    <a:pt x="617105" y="331850"/>
                  </a:lnTo>
                  <a:lnTo>
                    <a:pt x="621715" y="338200"/>
                  </a:lnTo>
                  <a:lnTo>
                    <a:pt x="624827" y="343993"/>
                  </a:lnTo>
                  <a:lnTo>
                    <a:pt x="626756" y="351012"/>
                  </a:lnTo>
                  <a:lnTo>
                    <a:pt x="627739" y="359150"/>
                  </a:lnTo>
                  <a:lnTo>
                    <a:pt x="628015" y="368300"/>
                  </a:lnTo>
                  <a:lnTo>
                    <a:pt x="626627" y="383121"/>
                  </a:lnTo>
                  <a:lnTo>
                    <a:pt x="622271" y="393811"/>
                  </a:lnTo>
                  <a:lnTo>
                    <a:pt x="614652" y="400286"/>
                  </a:lnTo>
                  <a:lnTo>
                    <a:pt x="603478" y="402463"/>
                  </a:lnTo>
                  <a:lnTo>
                    <a:pt x="635284" y="402463"/>
                  </a:lnTo>
                  <a:lnTo>
                    <a:pt x="646239" y="366395"/>
                  </a:lnTo>
                  <a:lnTo>
                    <a:pt x="645601" y="355490"/>
                  </a:lnTo>
                  <a:lnTo>
                    <a:pt x="643647" y="345836"/>
                  </a:lnTo>
                  <a:lnTo>
                    <a:pt x="640319" y="337444"/>
                  </a:lnTo>
                  <a:lnTo>
                    <a:pt x="635558" y="330327"/>
                  </a:lnTo>
                  <a:lnTo>
                    <a:pt x="634705" y="329565"/>
                  </a:lnTo>
                  <a:close/>
                </a:path>
                <a:path w="1211580" h="417830">
                  <a:moveTo>
                    <a:pt x="525513" y="316230"/>
                  </a:moveTo>
                  <a:lnTo>
                    <a:pt x="506437" y="316230"/>
                  </a:lnTo>
                  <a:lnTo>
                    <a:pt x="473735" y="416052"/>
                  </a:lnTo>
                  <a:lnTo>
                    <a:pt x="490918" y="416052"/>
                  </a:lnTo>
                  <a:lnTo>
                    <a:pt x="498881" y="389763"/>
                  </a:lnTo>
                  <a:lnTo>
                    <a:pt x="548826" y="389763"/>
                  </a:lnTo>
                  <a:lnTo>
                    <a:pt x="544478" y="376047"/>
                  </a:lnTo>
                  <a:lnTo>
                    <a:pt x="502869" y="376047"/>
                  </a:lnTo>
                  <a:lnTo>
                    <a:pt x="505808" y="366420"/>
                  </a:lnTo>
                  <a:lnTo>
                    <a:pt x="510022" y="351805"/>
                  </a:lnTo>
                  <a:lnTo>
                    <a:pt x="515442" y="332613"/>
                  </a:lnTo>
                  <a:lnTo>
                    <a:pt x="530707" y="332613"/>
                  </a:lnTo>
                  <a:lnTo>
                    <a:pt x="525513" y="316230"/>
                  </a:lnTo>
                  <a:close/>
                </a:path>
                <a:path w="1211580" h="417830">
                  <a:moveTo>
                    <a:pt x="548826" y="389763"/>
                  </a:moveTo>
                  <a:lnTo>
                    <a:pt x="530961" y="389763"/>
                  </a:lnTo>
                  <a:lnTo>
                    <a:pt x="539127" y="416052"/>
                  </a:lnTo>
                  <a:lnTo>
                    <a:pt x="557161" y="416052"/>
                  </a:lnTo>
                  <a:lnTo>
                    <a:pt x="548826" y="389763"/>
                  </a:lnTo>
                  <a:close/>
                </a:path>
                <a:path w="1211580" h="417830">
                  <a:moveTo>
                    <a:pt x="530707" y="332613"/>
                  </a:moveTo>
                  <a:lnTo>
                    <a:pt x="515442" y="332613"/>
                  </a:lnTo>
                  <a:lnTo>
                    <a:pt x="517513" y="340792"/>
                  </a:lnTo>
                  <a:lnTo>
                    <a:pt x="521315" y="354996"/>
                  </a:lnTo>
                  <a:lnTo>
                    <a:pt x="525118" y="368867"/>
                  </a:lnTo>
                  <a:lnTo>
                    <a:pt x="527189" y="376047"/>
                  </a:lnTo>
                  <a:lnTo>
                    <a:pt x="544478" y="376047"/>
                  </a:lnTo>
                  <a:lnTo>
                    <a:pt x="530707" y="332613"/>
                  </a:lnTo>
                  <a:close/>
                </a:path>
              </a:pathLst>
            </a:custGeom>
            <a:solidFill>
              <a:srgbClr val="001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/>
              <a:t>Definition</a:t>
            </a:r>
            <a:endParaRPr spc="-5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9EA3378-83C3-40D8-95AD-E4ACE98E8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662541"/>
          </a:xfrm>
        </p:spPr>
        <p:txBody>
          <a:bodyPr/>
          <a:lstStyle/>
          <a:p>
            <a:r>
              <a:rPr lang="en-US" dirty="0"/>
              <a:t>1.  Reinforcement Learning is formulated as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F4406CCD-F149-422F-9ABC-88F3761004C4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07777"/>
          </a:xfrm>
        </p:spPr>
        <p:txBody>
          <a:bodyPr/>
          <a:lstStyle/>
          <a:p>
            <a:r>
              <a:rPr lang="en-US" dirty="0"/>
              <a:t>2.  Imitation Learning is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0804DE9F-9C38-48A3-98CF-BFF9D35B618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38098" y="6429621"/>
            <a:ext cx="2762301" cy="181669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dirty="0"/>
              <a:t>HARSHITH </a:t>
            </a:r>
            <a:r>
              <a:rPr lang="en-US" spc="-10" dirty="0"/>
              <a:t>SRINIVAS </a:t>
            </a:r>
            <a:r>
              <a:rPr lang="en-US" dirty="0"/>
              <a:t>|</a:t>
            </a:r>
            <a:r>
              <a:rPr lang="en-US" spc="-35" dirty="0"/>
              <a:t> </a:t>
            </a:r>
            <a:r>
              <a:rPr lang="en-US" dirty="0"/>
              <a:t>6896703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B4AD9CD2-F732-46EA-B766-91FBBAC558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914"/>
              </a:lnSpc>
            </a:pPr>
            <a:fld id="{81D60167-4931-47E6-BA6A-407CBD079E47}" type="slidenum">
              <a:rPr lang="en-US" spc="-5" smtClean="0"/>
              <a:t>2</a:t>
            </a:fld>
            <a:endParaRPr lang="en-US" spc="-5" dirty="0"/>
          </a:p>
        </p:txBody>
      </p:sp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74219B68-01FC-401A-A4C2-FA5E86AF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0334" y="2252379"/>
            <a:ext cx="3111372" cy="157124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0228FC6-0F69-45DB-8D77-2F2B2F7F4E22}"/>
              </a:ext>
            </a:extLst>
          </p:cNvPr>
          <p:cNvSpPr txBox="1"/>
          <p:nvPr/>
        </p:nvSpPr>
        <p:spPr>
          <a:xfrm>
            <a:off x="1532891" y="384048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hindawi.com/journals/tswj/2014/120760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0754D945-7EF6-47A6-B455-8A884B913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6490" y="4226670"/>
            <a:ext cx="3125216" cy="157124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947305-8AA8-4D0C-AD23-E88DAD9FCB79}"/>
              </a:ext>
            </a:extLst>
          </p:cNvPr>
          <p:cNvSpPr txBox="1"/>
          <p:nvPr/>
        </p:nvSpPr>
        <p:spPr>
          <a:xfrm>
            <a:off x="1611564" y="5848148"/>
            <a:ext cx="165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h3abionet.github.io/H3ABioNet-ML-glossary/reinforcement_learning_intro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43" name="Picture 42" descr="Father and son putting on clothes">
            <a:extLst>
              <a:ext uri="{FF2B5EF4-FFF2-40B4-BE49-F238E27FC236}">
                <a16:creationId xmlns:a16="http://schemas.microsoft.com/office/drawing/2014/main" id="{4BC0CBFC-B034-42E7-B4D4-58534BE2FD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701" y="4397274"/>
            <a:ext cx="2671961" cy="1783080"/>
          </a:xfrm>
          <a:prstGeom prst="rect">
            <a:avLst/>
          </a:prstGeom>
        </p:spPr>
      </p:pic>
      <p:pic>
        <p:nvPicPr>
          <p:cNvPr id="1026" name="Picture 2" descr="Fig. 1. Block diagram representation of Imitation learning.">
            <a:extLst>
              <a:ext uri="{FF2B5EF4-FFF2-40B4-BE49-F238E27FC236}">
                <a16:creationId xmlns:a16="http://schemas.microsoft.com/office/drawing/2014/main" id="{8407CE48-BA74-476C-A359-E3034071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183" y="2018248"/>
            <a:ext cx="3198599" cy="182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4E07419-5E86-474C-ABA2-A26760F0BE55}"/>
              </a:ext>
            </a:extLst>
          </p:cNvPr>
          <p:cNvSpPr txBox="1"/>
          <p:nvPr/>
        </p:nvSpPr>
        <p:spPr>
          <a:xfrm>
            <a:off x="6172200" y="3888045"/>
            <a:ext cx="1828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of</a:t>
            </a:r>
            <a:r>
              <a:rPr lang="en-US" sz="900" dirty="0">
                <a:hlinkClick r:id="rId10" tooltip="https://www.hindawi.com/journals/tswj/2014/120760/"/>
              </a:rPr>
              <a:t> </a:t>
            </a:r>
            <a:r>
              <a:rPr lang="en-US" sz="900" dirty="0">
                <a:hlinkClick r:id="rId11" tooltip="https://www.hindawi.com/journals/tswj/2014/120760/"/>
              </a:rPr>
              <a:t>this Photo 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ople flow / Multi Agent System - risa kagami">
            <a:extLst>
              <a:ext uri="{FF2B5EF4-FFF2-40B4-BE49-F238E27FC236}">
                <a16:creationId xmlns:a16="http://schemas.microsoft.com/office/drawing/2014/main" id="{3E8D1D4C-398B-43F1-9627-E2C7B737C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743200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489" y="1069670"/>
            <a:ext cx="3676650" cy="514350"/>
          </a:xfrm>
        </p:spPr>
        <p:txBody>
          <a:bodyPr vert="horz" wrap="square" lIns="0" tIns="0" rIns="0" bIns="0" rtlCol="0">
            <a:normAutofit/>
          </a:bodyPr>
          <a:lstStyle/>
          <a:p>
            <a:pPr marL="12700">
              <a:lnSpc>
                <a:spcPct val="90000"/>
              </a:lnSpc>
              <a:spcBef>
                <a:spcPts val="105"/>
              </a:spcBef>
            </a:pPr>
            <a:r>
              <a:rPr lang="en-US" sz="2500" b="1" i="0" dirty="0">
                <a:latin typeface="Liberation Sans Narrow"/>
                <a:ea typeface="+mj-ea"/>
                <a:cs typeface="Liberation Sans Narrow"/>
              </a:rPr>
              <a:t>Definition….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FE4EAED-6774-C442-27A6-532DDFC99C9E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33400" y="1584020"/>
            <a:ext cx="4724400" cy="4204310"/>
          </a:xfrm>
        </p:spPr>
        <p:txBody>
          <a:bodyPr/>
          <a:lstStyle/>
          <a:p>
            <a:r>
              <a:rPr lang="en-US" dirty="0"/>
              <a:t>3. In this paper,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Re-visit Bayesian Imitation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On Multi-agent system environment using,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Prior pool Knowledge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Data from Interaction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Data from (expert) Observations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38099" y="6429621"/>
            <a:ext cx="1870710" cy="200659"/>
          </a:xfrm>
        </p:spPr>
        <p:txBody>
          <a:bodyPr vert="horz" wrap="square" lIns="0" tIns="0" rIns="0" bIns="0" rtlCol="0">
            <a:normAutofit/>
          </a:bodyPr>
          <a:lstStyle/>
          <a:p>
            <a:pPr marL="12700">
              <a:lnSpc>
                <a:spcPct val="90000"/>
              </a:lnSpc>
              <a:spcBef>
                <a:spcPts val="20"/>
              </a:spcBef>
            </a:pPr>
            <a:r>
              <a:rPr lang="en-US" sz="1000"/>
              <a:t>HARSHITH </a:t>
            </a:r>
            <a:r>
              <a:rPr lang="en-US" sz="1000" spc="-10"/>
              <a:t>SRINIVAS </a:t>
            </a:r>
            <a:r>
              <a:rPr lang="en-US" sz="1000"/>
              <a:t>|</a:t>
            </a:r>
            <a:r>
              <a:rPr lang="en-US" sz="1000" spc="-35"/>
              <a:t> </a:t>
            </a:r>
            <a:r>
              <a:rPr lang="en-US" sz="1000"/>
              <a:t>6896703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471281" y="6356968"/>
            <a:ext cx="262254" cy="258445"/>
          </a:xfrm>
        </p:spPr>
        <p:txBody>
          <a:bodyPr vert="horz" wrap="square" lIns="0" tIns="0" rIns="0" bIns="0" rtlCol="0">
            <a:normAutofit/>
          </a:bodyPr>
          <a:lstStyle/>
          <a:p>
            <a:pPr marL="38100">
              <a:lnSpc>
                <a:spcPts val="1914"/>
              </a:lnSpc>
              <a:spcAft>
                <a:spcPts val="600"/>
              </a:spcAft>
            </a:pPr>
            <a:fld id="{81D60167-4931-47E6-BA6A-407CBD079E47}" type="slidenum">
              <a:rPr lang="en-US" spc="-5" smtClean="0"/>
              <a:pPr marL="38100">
                <a:lnSpc>
                  <a:spcPts val="1914"/>
                </a:lnSpc>
                <a:spcAft>
                  <a:spcPts val="600"/>
                </a:spcAft>
              </a:pPr>
              <a:t>3</a:t>
            </a:fld>
            <a:endParaRPr lang="en-US" spc="-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488" y="1069670"/>
            <a:ext cx="664911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09F9A3-8E2C-4175-BDC6-C9C4D3CDC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46262"/>
            <a:ext cx="5848350" cy="39703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1998 </a:t>
            </a:r>
            <a:r>
              <a:rPr lang="en-US" sz="1050" dirty="0">
                <a:hlinkClick r:id="rId2"/>
              </a:rPr>
              <a:t>Michael Kearns, Satinder Singh</a:t>
            </a:r>
            <a:r>
              <a:rPr lang="en-US" dirty="0"/>
              <a:t> , shows that </a:t>
            </a:r>
          </a:p>
          <a:p>
            <a:r>
              <a:rPr lang="en-US" dirty="0"/>
              <a:t>	complexity of  reinforcement learning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		</a:t>
            </a:r>
            <a:r>
              <a:rPr lang="en-US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∝</a:t>
            </a:r>
          </a:p>
          <a:p>
            <a:r>
              <a:rPr lang="en-US" b="0" dirty="0">
                <a:solidFill>
                  <a:srgbClr val="202124"/>
                </a:solidFill>
                <a:latin typeface="arial" panose="020B0604020202020204" pitchFamily="34" charset="0"/>
              </a:rPr>
              <a:t>		</a:t>
            </a:r>
            <a:r>
              <a:rPr lang="en-US" dirty="0"/>
              <a:t> with number of states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Also, we know that from </a:t>
            </a:r>
            <a:r>
              <a:rPr lang="en-US" dirty="0">
                <a:hlinkClick r:id="rId3"/>
              </a:rPr>
              <a:t>*</a:t>
            </a:r>
            <a:r>
              <a:rPr lang="en-US" dirty="0"/>
              <a:t>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‘Like me’</a:t>
            </a:r>
            <a:r>
              <a:rPr lang="en-US" dirty="0"/>
              <a:t> assumption in the (learner)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(information about similar action capability w.r.t objective)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Which is </a:t>
            </a:r>
            <a:r>
              <a:rPr lang="en-US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∝ </a:t>
            </a:r>
            <a:r>
              <a:rPr lang="en-US" dirty="0"/>
              <a:t>Optimal Learning Strategy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We have seen this in following approaches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Inverse Learning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Imitation in RL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Learning from Demonstrations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38098" y="6429622"/>
            <a:ext cx="2457501" cy="18579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pic>
        <p:nvPicPr>
          <p:cNvPr id="3078" name="Picture 6" descr="Index of /static/blog/sfv">
            <a:extLst>
              <a:ext uri="{FF2B5EF4-FFF2-40B4-BE49-F238E27FC236}">
                <a16:creationId xmlns:a16="http://schemas.microsoft.com/office/drawing/2014/main" id="{5B374E7A-590C-4ED1-A16B-E31CB306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259597"/>
            <a:ext cx="2324100" cy="10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ulti-Agent Reinforcement Learning | by Amit Patel | Medium">
            <a:extLst>
              <a:ext uri="{FF2B5EF4-FFF2-40B4-BE49-F238E27FC236}">
                <a16:creationId xmlns:a16="http://schemas.microsoft.com/office/drawing/2014/main" id="{BD731BDC-75C9-4607-BFE0-3940BBFD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74866"/>
            <a:ext cx="2557562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0910AF1-8748-4801-BE0C-45DA46DF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88" y="1069671"/>
            <a:ext cx="6801511" cy="384721"/>
          </a:xfrm>
        </p:spPr>
        <p:txBody>
          <a:bodyPr/>
          <a:lstStyle/>
          <a:p>
            <a:r>
              <a:rPr lang="en-US" sz="2500" dirty="0"/>
              <a:t>Background…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1D749-9BCB-4698-9FC2-721F086FE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270" y="1756919"/>
            <a:ext cx="7939329" cy="3631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Multi-agent system usually has (explicit)</a:t>
            </a:r>
          </a:p>
          <a:p>
            <a:pPr lvl="3"/>
            <a:r>
              <a:rPr lang="en-US" dirty="0"/>
              <a:t>Communication channel – language to express – change in actions – Reward Incentive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Unrealistic in real world (design)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Observation Based Techniques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Implicit communication through passive observations – </a:t>
            </a:r>
            <a:r>
              <a:rPr lang="en-US" dirty="0">
                <a:hlinkClick r:id="rId3"/>
              </a:rPr>
              <a:t>Implicit Imitation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Here,</a:t>
            </a:r>
            <a:r>
              <a:rPr lang="en-US" dirty="0"/>
              <a:t> Learner can observe agent actions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But</a:t>
            </a:r>
            <a:r>
              <a:rPr lang="en-US" dirty="0"/>
              <a:t> Internal state of other agents their actions are not-observable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Independent Exploration of Observer – To learn Agents (implicit/own) needs.</a:t>
            </a:r>
          </a:p>
          <a:p>
            <a:pPr lvl="2"/>
            <a:r>
              <a:rPr lang="en-US" sz="1600" dirty="0"/>
              <a:t>(without duplicates)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38098" y="6429622"/>
            <a:ext cx="2533701" cy="18579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0910AF1-8748-4801-BE0C-45DA46DF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0" y="838200"/>
            <a:ext cx="6801511" cy="384721"/>
          </a:xfrm>
        </p:spPr>
        <p:txBody>
          <a:bodyPr/>
          <a:lstStyle/>
          <a:p>
            <a:r>
              <a:rPr lang="en-US" sz="2500" dirty="0"/>
              <a:t>Background…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E961D749-9BCB-4698-9FC2-721F086FE1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8098" y="1212982"/>
                <a:ext cx="8472730" cy="8065991"/>
              </a:xfrm>
            </p:spPr>
            <p:txBody>
              <a:bodyPr/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Now with Assumption,</a:t>
                </a:r>
              </a:p>
              <a:p>
                <a:pPr lvl="2"/>
                <a:r>
                  <a:rPr lang="en-US" dirty="0"/>
                  <a:t>Reinforcement Learning(RL) agents to learn Markov Decision Process(MDP)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Consider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en-US" dirty="0"/>
                  <a:t>are finite and action set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Reward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Dynamic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referring to transition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,.</m:t>
                        </m:r>
                      </m:e>
                    </m:d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dirty="0"/>
                  <a:t> is the optimal policy found using Model-Based RL Techniques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  <m:r>
                          <a:rPr lang="en-US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</m:d>
                  </m:oMath>
                </a14:m>
                <a:r>
                  <a:rPr lang="en-US" b="0" dirty="0"/>
                  <a:t> estimated MDP from previous experiences (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/>
                  <a:t>) at regular intervals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Now since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, author focus to explore on </a:t>
                </a:r>
                <a:r>
                  <a:rPr lang="en-US" dirty="0"/>
                  <a:t>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		Example :</a:t>
                </a:r>
                <a:endParaRPr lang="en-US" dirty="0"/>
              </a:p>
              <a:p>
                <a:pPr marL="2571750" lvl="5" indent="-285750" algn="just">
                  <a:buFont typeface="Wingdings" panose="05000000000000000000" pitchFamily="2" charset="2"/>
                  <a:buChar char="Ø"/>
                </a:pPr>
                <a:r>
                  <a:rPr lang="en-US" dirty="0"/>
                  <a:t>Paderborn (agent environment)</a:t>
                </a:r>
              </a:p>
              <a:p>
                <a:pPr marL="2571750" lvl="5" indent="-285750" algn="just">
                  <a:buFont typeface="Wingdings" panose="05000000000000000000" pitchFamily="2" charset="2"/>
                  <a:buChar char="Ø"/>
                </a:pPr>
                <a:r>
                  <a:rPr lang="en-US" dirty="0"/>
                  <a:t>HBF to University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571750" lvl="5" indent="-285750" algn="just">
                  <a:buFont typeface="Wingdings" panose="05000000000000000000" pitchFamily="2" charset="2"/>
                  <a:buChar char="Ø"/>
                </a:pPr>
                <a:r>
                  <a:rPr lang="en-US" dirty="0"/>
                  <a:t>Every step is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571750" lvl="5" indent="-28575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dirty="0"/>
                  <a:t> is the policy/strategy we make to find optimal route</a:t>
                </a:r>
              </a:p>
              <a:p>
                <a:pPr marL="2571750" lvl="5" indent="-285750" algn="just">
                  <a:buFont typeface="Wingdings" panose="05000000000000000000" pitchFamily="2" charset="2"/>
                  <a:buChar char="Ø"/>
                </a:pPr>
                <a:r>
                  <a:rPr lang="en-US" dirty="0"/>
                  <a:t>Dynamic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refers to different journey we will be interest to perform </a:t>
                </a:r>
              </a:p>
              <a:p>
                <a:pPr marL="2571750" lvl="5" indent="-28575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refers to historical routes taken at different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5" algn="just"/>
                <a:endParaRPr lang="en-US" dirty="0"/>
              </a:p>
              <a:p>
                <a:pPr marL="2114550" lvl="4" indent="-285750" algn="just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lvl="2"/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E961D749-9BCB-4698-9FC2-721F086FE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098" y="1212982"/>
                <a:ext cx="8472730" cy="8065991"/>
              </a:xfrm>
              <a:blipFill>
                <a:blip r:embed="rId2"/>
                <a:stretch>
                  <a:fillRect t="-983" r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38098" y="6429622"/>
            <a:ext cx="2533701" cy="18579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pic>
        <p:nvPicPr>
          <p:cNvPr id="5124" name="Picture 4" descr="Introduction to Markov models and Markov Chains">
            <a:extLst>
              <a:ext uri="{FF2B5EF4-FFF2-40B4-BE49-F238E27FC236}">
                <a16:creationId xmlns:a16="http://schemas.microsoft.com/office/drawing/2014/main" id="{B8E65D23-E9F3-44FB-B23F-C6F6E9D9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3" y="4419600"/>
            <a:ext cx="2200275" cy="140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80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0910AF1-8748-4801-BE0C-45DA46DF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0" y="838200"/>
            <a:ext cx="6801511" cy="384721"/>
          </a:xfrm>
        </p:spPr>
        <p:txBody>
          <a:bodyPr/>
          <a:lstStyle/>
          <a:p>
            <a:r>
              <a:rPr lang="en-US" sz="2500" dirty="0"/>
              <a:t>Background…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E961D749-9BCB-4698-9FC2-721F086FE1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8098" y="1212982"/>
                <a:ext cx="8472730" cy="4370427"/>
              </a:xfrm>
            </p:spPr>
            <p:txBody>
              <a:bodyPr/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Bayesian methods in Model-Based RL allows optimal exploration with known Priors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general, we employ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over Dynamics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at every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data point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be current state of observer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be the action state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Leads  to posterior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update action Q-values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Which are used to select actions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da-DK" dirty="0"/>
                  <a:t>Dearden et al. 1999 ,</a:t>
                </a:r>
                <a:r>
                  <a:rPr lang="en-US" sz="1800" dirty="0">
                    <a:latin typeface="Carlito"/>
                    <a:cs typeface="Carlito"/>
                  </a:rPr>
                  <a:t> know that this posterior update can be handle by assu</a:t>
                </a:r>
                <a:r>
                  <a:rPr lang="en-US" dirty="0">
                    <a:latin typeface="Carlito"/>
                    <a:cs typeface="Carlito"/>
                  </a:rPr>
                  <a:t>ming </a:t>
                </a:r>
                <a:r>
                  <a:rPr lang="en-US" sz="1800" dirty="0">
                    <a:latin typeface="Carlito"/>
                    <a:cs typeface="Carlito"/>
                  </a:rPr>
                  <a:t>convenient prior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Which is </a:t>
                </a:r>
                <a:r>
                  <a:rPr lang="en-US" sz="1800" dirty="0">
                    <a:latin typeface="Carlito"/>
                    <a:cs typeface="Carlito"/>
                  </a:rPr>
                  <a:t>Dirichlet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sz="1800" dirty="0">
                    <a:latin typeface="Carlito"/>
                    <a:cs typeface="Carlito"/>
                  </a:rPr>
                  <a:t> parameters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rlito"/>
                    <a:cs typeface="Carlito"/>
                  </a:rPr>
                  <a:t>generalization of beta distribution extended to multiple agents here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rlito"/>
                    <a:cs typeface="Carlito"/>
                  </a:rPr>
                  <a:t>Now for every successor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latin typeface="Carlito"/>
                    <a:cs typeface="Carlito"/>
                  </a:rPr>
                  <a:t>, we must model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latin typeface="Carlito"/>
                    <a:cs typeface="Carlito"/>
                  </a:rPr>
                  <a:t> as</a:t>
                </a:r>
              </a:p>
              <a:p>
                <a:pPr lvl="2"/>
                <a:endParaRPr lang="en-US" dirty="0">
                  <a:latin typeface="Carlito"/>
                  <a:cs typeface="Carlito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subset of past transitions from state s due to action a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updates themselves are simple Dirichlet parameter updates.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E961D749-9BCB-4698-9FC2-721F086FE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098" y="1212982"/>
                <a:ext cx="8472730" cy="4370427"/>
              </a:xfrm>
              <a:blipFill>
                <a:blip r:embed="rId2"/>
                <a:stretch>
                  <a:fillRect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38098" y="6429622"/>
            <a:ext cx="2533701" cy="18579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3C1AC-348D-44E3-91F1-B46D13C1D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267200"/>
            <a:ext cx="358412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1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0910AF1-8748-4801-BE0C-45DA46DF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0" y="838200"/>
            <a:ext cx="6801511" cy="384721"/>
          </a:xfrm>
        </p:spPr>
        <p:txBody>
          <a:bodyPr/>
          <a:lstStyle/>
          <a:p>
            <a:r>
              <a:rPr lang="en-US" sz="2500" dirty="0"/>
              <a:t>Bayesian Imitation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E961D749-9BCB-4698-9FC2-721F086FE1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8098" y="1212982"/>
                <a:ext cx="8472730" cy="563231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Multi-Agent Systems, </a:t>
                </a:r>
                <a:r>
                  <a:rPr lang="en-US" dirty="0">
                    <a:solidFill>
                      <a:srgbClr val="00B050"/>
                    </a:solidFill>
                  </a:rPr>
                  <a:t>On Inclusion of Other Agent Information</a:t>
                </a:r>
                <a:r>
                  <a:rPr lang="en-US" dirty="0">
                    <a:solidFill>
                      <a:schemeClr val="tx1"/>
                    </a:solidFill>
                  </a:rPr>
                  <a:t> with Prior Belief and Personal Experience.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High Impact ( Information about Un-Visited or Hidden states)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Bias Exploration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Cost and Speed Reduction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Following </a:t>
                </a:r>
                <a:r>
                  <a:rPr lang="en-US" dirty="0">
                    <a:solidFill>
                      <a:schemeClr val="tx1"/>
                    </a:solidFill>
                    <a:hlinkClick r:id="rId2"/>
                  </a:rPr>
                  <a:t>1999</a:t>
                </a:r>
                <a:r>
                  <a:rPr lang="en-US" dirty="0">
                    <a:solidFill>
                      <a:schemeClr val="tx1"/>
                    </a:solidFill>
                  </a:rPr>
                  <a:t>, We new assumption of 2 more Agents (Mentor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Observer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,− 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Both Agents </a:t>
                </a:r>
                <a:r>
                  <a:rPr lang="en-US" dirty="0">
                    <a:solidFill>
                      <a:schemeClr val="tx1"/>
                    </a:solidFill>
                  </a:rPr>
                  <a:t>has MDP with some analogical mapping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Now with additional </a:t>
                </a:r>
                <a:r>
                  <a:rPr lang="en-US" dirty="0">
                    <a:solidFill>
                      <a:srgbClr val="00B050"/>
                    </a:solidFill>
                  </a:rPr>
                  <a:t>2 assumption w.r.t Mentor Dynamics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Stationary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induces Markov Chain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for every mentor action there exists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Which is Homogeneous Distribution, </a:t>
                </a:r>
                <a:r>
                  <a:rPr lang="en-US" b="0" dirty="0">
                    <a:solidFill>
                      <a:schemeClr val="tx1"/>
                    </a:solidFill>
                  </a:rPr>
                  <a:t>leading Observer duplicating Mentor’s Policy.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So, Dynamics 𝐷 is same for both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Now Observer, has Estimates of both mentor’s Markov as well as its own MDP.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hlinkClick r:id="rId3"/>
                  </a:rPr>
                  <a:t>Interval Estimation</a:t>
                </a:r>
                <a:r>
                  <a:rPr lang="en-US" dirty="0">
                    <a:solidFill>
                      <a:schemeClr val="tx1"/>
                    </a:solidFill>
                  </a:rPr>
                  <a:t> to suppress the </a:t>
                </a:r>
                <a:r>
                  <a:rPr lang="en-US" dirty="0">
                    <a:solidFill>
                      <a:schemeClr val="tx1"/>
                    </a:solidFill>
                    <a:hlinkClick r:id="rId2"/>
                  </a:rPr>
                  <a:t>augmented </a:t>
                </a:r>
                <a:r>
                  <a:rPr lang="en-US" dirty="0">
                    <a:solidFill>
                      <a:schemeClr val="tx1"/>
                    </a:solidFill>
                  </a:rPr>
                  <a:t> Bellman Backup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E961D749-9BCB-4698-9FC2-721F086FE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098" y="1212982"/>
                <a:ext cx="8472730" cy="5632311"/>
              </a:xfrm>
              <a:blipFill>
                <a:blip r:embed="rId4"/>
                <a:stretch>
                  <a:fillRect l="-1727" t="-1407" r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38098" y="6429622"/>
            <a:ext cx="2533701" cy="18579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8903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A7106-B9B5-47DD-A049-239E267B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1600"/>
            <a:ext cx="3048000" cy="135466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0910AF1-8748-4801-BE0C-45DA46DF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0" y="838200"/>
            <a:ext cx="6801511" cy="384721"/>
          </a:xfrm>
        </p:spPr>
        <p:txBody>
          <a:bodyPr/>
          <a:lstStyle/>
          <a:p>
            <a:r>
              <a:rPr lang="en-US" sz="2500" dirty="0"/>
              <a:t>Bayesian Imitation…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E961D749-9BCB-4698-9FC2-721F086FE1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8098" y="1212982"/>
                <a:ext cx="8472730" cy="547842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In Figure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refers to history of mentor transitions observed by learner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sSub>
                      <m:sSubPr>
                        <m:ctrlP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represent Observer and Action History state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Learner's belief over D is updated w.r.t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   </a:t>
                </a:r>
                <a:r>
                  <a:rPr lang="en-US" b="1" dirty="0">
                    <a:solidFill>
                      <a:schemeClr val="tx1"/>
                    </a:solidFill>
                  </a:rPr>
                  <a:t>joint observations as in Equation (2).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Factoring based </a:t>
                </a:r>
                <a:r>
                  <a:rPr lang="en-US" b="1" dirty="0">
                    <a:solidFill>
                      <a:schemeClr val="tx1"/>
                    </a:solidFill>
                  </a:rPr>
                  <a:t>on Dirichlet Distribution and based on Bayesian Update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As observer doesn’t know mentor's action we compute Equation (3)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Equation (3) provides factored update rule for incorporating evidence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So, we update (3) based on mentor’s belief as below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  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E961D749-9BCB-4698-9FC2-721F086FE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098" y="1212982"/>
                <a:ext cx="8472730" cy="5478423"/>
              </a:xfrm>
              <a:blipFill>
                <a:blip r:embed="rId3"/>
                <a:stretch>
                  <a:fillRect l="-1727" t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38098" y="6429622"/>
            <a:ext cx="2533701" cy="18579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HARSHITH </a:t>
            </a:r>
            <a:r>
              <a:rPr spc="-10" dirty="0"/>
              <a:t>SRINIVAS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6896703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914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840C9-D6C7-44FC-B586-01297F7F2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484954"/>
            <a:ext cx="2991004" cy="48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133855-0FEA-4DCD-813A-2BD9FB7E2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362239"/>
            <a:ext cx="2768742" cy="596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1DEB1D-55DF-455D-A7DA-AA70CBFBE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721" y="4353830"/>
            <a:ext cx="3054507" cy="558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53320D-A080-4329-BDE3-8D8D6226A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227" y="5778464"/>
            <a:ext cx="2819545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8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AC8357F5310AB49AE554BDE1DA5082A" ma:contentTypeVersion="5" ma:contentTypeDescription="Ein neues Dokument erstellen." ma:contentTypeScope="" ma:versionID="e7401b1853c31702642edf3f2417cf81">
  <xsd:schema xmlns:xsd="http://www.w3.org/2001/XMLSchema" xmlns:xs="http://www.w3.org/2001/XMLSchema" xmlns:p="http://schemas.microsoft.com/office/2006/metadata/properties" xmlns:ns3="f23e74e1-6eee-4474-be76-10af8e2dd8e5" xmlns:ns4="16be5430-e4b6-4192-8764-50348a70b652" targetNamespace="http://schemas.microsoft.com/office/2006/metadata/properties" ma:root="true" ma:fieldsID="7d2e3d4fbe2f2023c121e1b5ec98e68d" ns3:_="" ns4:_="">
    <xsd:import namespace="f23e74e1-6eee-4474-be76-10af8e2dd8e5"/>
    <xsd:import namespace="16be5430-e4b6-4192-8764-50348a70b65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3e74e1-6eee-4474-be76-10af8e2dd8e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be5430-e4b6-4192-8764-50348a70b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4CCFD4-52D0-4029-B641-5AEA66FA22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3e74e1-6eee-4474-be76-10af8e2dd8e5"/>
    <ds:schemaRef ds:uri="16be5430-e4b6-4192-8764-50348a70b6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99CB24-CD0A-4464-BEB8-3B2EBDC112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640954-75A3-4686-8A13-3563DF4C959F}">
  <ds:schemaRefs>
    <ds:schemaRef ds:uri="http://purl.org/dc/terms/"/>
    <ds:schemaRef ds:uri="http://schemas.microsoft.com/office/2006/documentManagement/types"/>
    <ds:schemaRef ds:uri="http://www.w3.org/XML/1998/namespace"/>
    <ds:schemaRef ds:uri="16be5430-e4b6-4192-8764-50348a70b652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f23e74e1-6eee-4474-be76-10af8e2dd8e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2160</TotalTime>
  <Words>1017</Words>
  <Application>Microsoft Office PowerPoint</Application>
  <PresentationFormat>On-screen Show (4:3)</PresentationFormat>
  <Paragraphs>173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</vt:lpstr>
      <vt:lpstr>Calibri</vt:lpstr>
      <vt:lpstr>Cambria Math</vt:lpstr>
      <vt:lpstr>Carlito</vt:lpstr>
      <vt:lpstr>Liberation Sans Narrow</vt:lpstr>
      <vt:lpstr>Wingdings</vt:lpstr>
      <vt:lpstr>Office Theme</vt:lpstr>
      <vt:lpstr>PowerPoint Presentation</vt:lpstr>
      <vt:lpstr>Definition</vt:lpstr>
      <vt:lpstr>Definition….</vt:lpstr>
      <vt:lpstr>Background</vt:lpstr>
      <vt:lpstr>Background…</vt:lpstr>
      <vt:lpstr>Background…</vt:lpstr>
      <vt:lpstr>Background…</vt:lpstr>
      <vt:lpstr>Bayesian Imitation</vt:lpstr>
      <vt:lpstr>Bayesian Imitation…</vt:lpstr>
      <vt:lpstr>Bayesian Imitation…</vt:lpstr>
      <vt:lpstr>Experiment and Domains Tested</vt:lpstr>
      <vt:lpstr>Conclusion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group</dc:title>
  <dc:creator>Sai Nikhil Menon</dc:creator>
  <cp:lastModifiedBy>Harshith Srinivas</cp:lastModifiedBy>
  <cp:revision>4</cp:revision>
  <dcterms:created xsi:type="dcterms:W3CDTF">2022-04-17T19:22:54Z</dcterms:created>
  <dcterms:modified xsi:type="dcterms:W3CDTF">2022-04-19T08:04:10Z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2022-04-17T00:00:00Z</vt:filetime>
  </property>
  <property fmtid="{D5CDD505-2E9C-101B-9397-08002B2CF9AE}" pid="5" name="ContentTypeId">
    <vt:lpwstr>0x0101001AC8357F5310AB49AE554BDE1DA5082A</vt:lpwstr>
  </property>
</Properties>
</file>